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4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31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82" y="245"/>
      </p:cViewPr>
      <p:guideLst>
        <p:guide orient="horz" pos="2160"/>
        <p:guide pos="3840"/>
        <p:guide pos="7242"/>
        <p:guide pos="4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2.png>
</file>

<file path=ppt/media/image3.jpe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9462919" y="6627779"/>
            <a:ext cx="2054629" cy="230221"/>
          </a:xfrm>
          <a:prstGeom prst="rect">
            <a:avLst/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784325" y="-7048"/>
            <a:ext cx="1868084" cy="3735984"/>
          </a:xfrm>
          <a:prstGeom prst="rect">
            <a:avLst/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cxnSp>
        <p:nvCxnSpPr>
          <p:cNvPr id="9" name="直接连接符 8"/>
          <p:cNvCxnSpPr/>
          <p:nvPr userDrawn="1"/>
        </p:nvCxnSpPr>
        <p:spPr>
          <a:xfrm flipH="1">
            <a:off x="547575" y="1199745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586050" y="1411213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 flipH="1">
            <a:off x="624525" y="1622681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663000" y="1834149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 flipH="1">
            <a:off x="701475" y="2045617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 flipH="1">
            <a:off x="739950" y="2257085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 flipH="1">
            <a:off x="778425" y="2468553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 flipH="1">
            <a:off x="816900" y="2680021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 userDrawn="1"/>
        </p:nvCxnSpPr>
        <p:spPr>
          <a:xfrm flipH="1">
            <a:off x="855375" y="2891489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 flipH="1">
            <a:off x="2083545" y="3526547"/>
            <a:ext cx="701532" cy="53829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 flipH="1">
            <a:off x="970800" y="3525893"/>
            <a:ext cx="2571761" cy="178988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95325" y="6583680"/>
            <a:ext cx="10801350" cy="0"/>
          </a:xfrm>
          <a:prstGeom prst="line">
            <a:avLst/>
          </a:prstGeom>
          <a:ln w="19050">
            <a:solidFill>
              <a:srgbClr val="823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63970"/>
            <a:ext cx="1394110" cy="439175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551542" y="152816"/>
            <a:ext cx="4417059" cy="1092200"/>
            <a:chOff x="-1" y="36702"/>
            <a:chExt cx="4417059" cy="1092200"/>
          </a:xfrm>
        </p:grpSpPr>
        <p:sp>
          <p:nvSpPr>
            <p:cNvPr id="10" name="矩形 9"/>
            <p:cNvSpPr/>
            <p:nvPr/>
          </p:nvSpPr>
          <p:spPr>
            <a:xfrm>
              <a:off x="-1" y="276880"/>
              <a:ext cx="4348117" cy="561320"/>
            </a:xfrm>
            <a:prstGeom prst="rect">
              <a:avLst/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6200000">
              <a:off x="3718558" y="430402"/>
              <a:ext cx="1092200" cy="3048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3" name="直接连接符 12"/>
          <p:cNvCxnSpPr/>
          <p:nvPr userDrawn="1"/>
        </p:nvCxnSpPr>
        <p:spPr>
          <a:xfrm flipH="1">
            <a:off x="254000" y="127554"/>
            <a:ext cx="625119" cy="6489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 flipH="1">
            <a:off x="330200" y="156642"/>
            <a:ext cx="625119" cy="6489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 flipH="1">
            <a:off x="406400" y="185730"/>
            <a:ext cx="625119" cy="6489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 flipH="1">
            <a:off x="482600" y="214818"/>
            <a:ext cx="625119" cy="6489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4F1D6-A76A-47C7-99B7-A620243360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CC723-9DD1-4115-9CDD-3942A70B113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emf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55097" y="1285990"/>
            <a:ext cx="1915373" cy="60338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79216" y="1889374"/>
            <a:ext cx="780213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rgbClr val="82318E"/>
                </a:solidFill>
                <a:cs typeface="+mn-ea"/>
                <a:sym typeface="+mn-lt"/>
              </a:rPr>
              <a:t>毕业论文答辩大标题</a:t>
            </a:r>
            <a:endParaRPr lang="zh-CN" altLang="en-US" sz="6600" b="1" dirty="0">
              <a:solidFill>
                <a:srgbClr val="82318E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79216" y="2961795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82318E"/>
                </a:solidFill>
                <a:cs typeface="+mn-ea"/>
                <a:sym typeface="+mn-lt"/>
              </a:rPr>
              <a:t>如果论文标题比较长可以分两行</a:t>
            </a:r>
            <a:endParaRPr lang="zh-CN" altLang="en-US" sz="2800" b="1" dirty="0">
              <a:solidFill>
                <a:srgbClr val="82318E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79216" y="4219044"/>
            <a:ext cx="1968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答辩人：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angles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设计师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84052" y="4219044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指导老师：卢老师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79216" y="4654491"/>
            <a:ext cx="1717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学    号：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20140233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684052" y="4636933"/>
            <a:ext cx="23903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专       业：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XXXXX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您的专业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2885872" y="3716820"/>
            <a:ext cx="7484598" cy="0"/>
          </a:xfrm>
          <a:prstGeom prst="line">
            <a:avLst/>
          </a:prstGeom>
          <a:ln w="12700">
            <a:solidFill>
              <a:srgbClr val="823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10837995" y="38302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82318E"/>
                </a:solidFill>
                <a:cs typeface="+mn-ea"/>
                <a:sym typeface="+mn-lt"/>
              </a:rPr>
              <a:t>2019</a:t>
            </a:r>
            <a:endParaRPr lang="zh-CN" altLang="en-US" b="1" dirty="0">
              <a:solidFill>
                <a:srgbClr val="82318E"/>
              </a:solidFill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32791" y="6272402"/>
            <a:ext cx="1720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自强不息  厚德载物</a:t>
            </a:r>
            <a:endParaRPr lang="zh-CN" altLang="en-US" sz="1400" dirty="0"/>
          </a:p>
        </p:txBody>
      </p:sp>
      <p:sp>
        <p:nvSpPr>
          <p:cNvPr id="39" name="等腰三角形 38"/>
          <p:cNvSpPr/>
          <p:nvPr/>
        </p:nvSpPr>
        <p:spPr>
          <a:xfrm rot="5400000">
            <a:off x="11504194" y="502919"/>
            <a:ext cx="150266" cy="129540"/>
          </a:xfrm>
          <a:prstGeom prst="triangle">
            <a:avLst/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三、论文主要内容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1408132" y="1880682"/>
            <a:ext cx="1588852" cy="1588852"/>
          </a:xfrm>
          <a:prstGeom prst="ellipse">
            <a:avLst/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Shape"/>
          <p:cNvSpPr/>
          <p:nvPr/>
        </p:nvSpPr>
        <p:spPr>
          <a:xfrm>
            <a:off x="3525997" y="2446393"/>
            <a:ext cx="260016" cy="457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6143"/>
                </a:moveTo>
                <a:lnTo>
                  <a:pt x="2400" y="21600"/>
                </a:lnTo>
                <a:lnTo>
                  <a:pt x="0" y="20236"/>
                </a:lnTo>
                <a:lnTo>
                  <a:pt x="16800" y="10686"/>
                </a:lnTo>
                <a:lnTo>
                  <a:pt x="0" y="1364"/>
                </a:lnTo>
                <a:lnTo>
                  <a:pt x="2400" y="0"/>
                </a:lnTo>
                <a:lnTo>
                  <a:pt x="21600" y="10686"/>
                </a:lnTo>
                <a:lnTo>
                  <a:pt x="12000" y="16143"/>
                </a:lnTo>
                <a:close/>
              </a:path>
            </a:pathLst>
          </a:custGeom>
          <a:solidFill>
            <a:srgbClr val="82318E"/>
          </a:solidFill>
          <a:ln w="12700">
            <a:miter lim="400000"/>
          </a:ln>
        </p:spPr>
        <p:txBody>
          <a:bodyPr lIns="22860" rIns="22860"/>
          <a:lstStyle/>
          <a:p>
            <a:pPr>
              <a:defRPr sz="1400"/>
            </a:pPr>
            <a:endParaRPr sz="700">
              <a:solidFill>
                <a:srgbClr val="1C1E22"/>
              </a:solidFill>
              <a:latin typeface="Roboto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138362" y="1880682"/>
            <a:ext cx="1588852" cy="1588852"/>
          </a:xfrm>
          <a:prstGeom prst="ellipse">
            <a:avLst/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Shape"/>
          <p:cNvSpPr/>
          <p:nvPr/>
        </p:nvSpPr>
        <p:spPr>
          <a:xfrm>
            <a:off x="6074167" y="2446393"/>
            <a:ext cx="260016" cy="457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6143"/>
                </a:moveTo>
                <a:lnTo>
                  <a:pt x="2400" y="21600"/>
                </a:lnTo>
                <a:lnTo>
                  <a:pt x="0" y="20236"/>
                </a:lnTo>
                <a:lnTo>
                  <a:pt x="16800" y="10686"/>
                </a:lnTo>
                <a:lnTo>
                  <a:pt x="0" y="1364"/>
                </a:lnTo>
                <a:lnTo>
                  <a:pt x="2400" y="0"/>
                </a:lnTo>
                <a:lnTo>
                  <a:pt x="21600" y="10686"/>
                </a:lnTo>
                <a:lnTo>
                  <a:pt x="12000" y="16143"/>
                </a:lnTo>
                <a:close/>
              </a:path>
            </a:pathLst>
          </a:custGeom>
          <a:solidFill>
            <a:srgbClr val="82318E"/>
          </a:solidFill>
          <a:ln w="12700">
            <a:miter lim="400000"/>
          </a:ln>
        </p:spPr>
        <p:txBody>
          <a:bodyPr lIns="22860" rIns="22860"/>
          <a:lstStyle/>
          <a:p>
            <a:pPr>
              <a:defRPr sz="1400"/>
            </a:pPr>
            <a:endParaRPr sz="700">
              <a:solidFill>
                <a:srgbClr val="1C1E22"/>
              </a:solidFill>
              <a:latin typeface="Roboto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6686532" y="1880682"/>
            <a:ext cx="1588852" cy="1588852"/>
          </a:xfrm>
          <a:prstGeom prst="ellipse">
            <a:avLst/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Shape"/>
          <p:cNvSpPr/>
          <p:nvPr/>
        </p:nvSpPr>
        <p:spPr>
          <a:xfrm>
            <a:off x="8622337" y="2446393"/>
            <a:ext cx="260016" cy="457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6143"/>
                </a:moveTo>
                <a:lnTo>
                  <a:pt x="2400" y="21600"/>
                </a:lnTo>
                <a:lnTo>
                  <a:pt x="0" y="20236"/>
                </a:lnTo>
                <a:lnTo>
                  <a:pt x="16800" y="10686"/>
                </a:lnTo>
                <a:lnTo>
                  <a:pt x="0" y="1364"/>
                </a:lnTo>
                <a:lnTo>
                  <a:pt x="2400" y="0"/>
                </a:lnTo>
                <a:lnTo>
                  <a:pt x="21600" y="10686"/>
                </a:lnTo>
                <a:lnTo>
                  <a:pt x="12000" y="16143"/>
                </a:lnTo>
                <a:close/>
              </a:path>
            </a:pathLst>
          </a:custGeom>
          <a:solidFill>
            <a:srgbClr val="82318E"/>
          </a:solidFill>
          <a:ln w="12700">
            <a:miter lim="400000"/>
          </a:ln>
        </p:spPr>
        <p:txBody>
          <a:bodyPr lIns="22860" rIns="22860"/>
          <a:lstStyle/>
          <a:p>
            <a:pPr>
              <a:defRPr sz="1400"/>
            </a:pPr>
            <a:endParaRPr sz="700">
              <a:solidFill>
                <a:srgbClr val="1C1E22"/>
              </a:solidFill>
              <a:latin typeface="Roboto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9234702" y="1880682"/>
            <a:ext cx="1588852" cy="1588852"/>
          </a:xfrm>
          <a:prstGeom prst="ellipse">
            <a:avLst/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175783" y="3668717"/>
            <a:ext cx="2183251" cy="1878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33143" y="2370337"/>
            <a:ext cx="1338828" cy="7285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请提炼概括</a:t>
            </a:r>
            <a:endParaRPr lang="en-US" altLang="zh-CN" b="1" kern="0" dirty="0">
              <a:solidFill>
                <a:schemeClr val="bg1"/>
              </a:solidFill>
            </a:endParaRPr>
          </a:p>
          <a:p>
            <a:pPr lvl="0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自己的内容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912749" y="3623321"/>
            <a:ext cx="2183251" cy="1878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270109" y="2324941"/>
            <a:ext cx="1338828" cy="7285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请提炼概括</a:t>
            </a:r>
            <a:endParaRPr lang="en-US" altLang="zh-CN" b="1" kern="0" dirty="0">
              <a:solidFill>
                <a:schemeClr val="bg1"/>
              </a:solidFill>
            </a:endParaRPr>
          </a:p>
          <a:p>
            <a:pPr lvl="0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自己的内容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507934" y="3623321"/>
            <a:ext cx="2183251" cy="1878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865294" y="2324941"/>
            <a:ext cx="1338828" cy="7285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请提炼概括</a:t>
            </a:r>
            <a:endParaRPr lang="en-US" altLang="zh-CN" b="1" kern="0" dirty="0">
              <a:solidFill>
                <a:schemeClr val="bg1"/>
              </a:solidFill>
            </a:endParaRPr>
          </a:p>
          <a:p>
            <a:pPr lvl="0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自己的内容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038138" y="3623321"/>
            <a:ext cx="2183251" cy="1878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9395498" y="2324941"/>
            <a:ext cx="1338828" cy="7285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请提炼概括</a:t>
            </a:r>
            <a:endParaRPr lang="en-US" altLang="zh-CN" b="1" kern="0" dirty="0">
              <a:solidFill>
                <a:schemeClr val="bg1"/>
              </a:solidFill>
            </a:endParaRPr>
          </a:p>
          <a:p>
            <a:pPr lvl="0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</a:rPr>
              <a:t>自己的内容</a:t>
            </a:r>
            <a:endParaRPr lang="en-US" altLang="zh-CN" b="1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三、论文主要内容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79119" y="1750980"/>
            <a:ext cx="3690871" cy="4041824"/>
            <a:chOff x="2394411" y="1785222"/>
            <a:chExt cx="3476019" cy="3806543"/>
          </a:xfrm>
        </p:grpSpPr>
        <p:sp>
          <p:nvSpPr>
            <p:cNvPr id="10" name="空心弧 9"/>
            <p:cNvSpPr/>
            <p:nvPr/>
          </p:nvSpPr>
          <p:spPr>
            <a:xfrm>
              <a:off x="2394411" y="2129151"/>
              <a:ext cx="3118684" cy="3118684"/>
            </a:xfrm>
            <a:prstGeom prst="blockArc">
              <a:avLst>
                <a:gd name="adj1" fmla="val 2700000"/>
                <a:gd name="adj2" fmla="val 5400000"/>
                <a:gd name="adj3" fmla="val 3422"/>
              </a:avLst>
            </a:prstGeom>
            <a:solidFill>
              <a:schemeClr val="bg1">
                <a:lumMod val="7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空心弧 10"/>
            <p:cNvSpPr/>
            <p:nvPr/>
          </p:nvSpPr>
          <p:spPr>
            <a:xfrm>
              <a:off x="2394411" y="2129151"/>
              <a:ext cx="3118684" cy="3118684"/>
            </a:xfrm>
            <a:prstGeom prst="blockArc">
              <a:avLst>
                <a:gd name="adj1" fmla="val 0"/>
                <a:gd name="adj2" fmla="val 2700000"/>
                <a:gd name="adj3" fmla="val 3422"/>
              </a:avLst>
            </a:prstGeom>
            <a:solidFill>
              <a:schemeClr val="bg1">
                <a:lumMod val="7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空心弧 11"/>
            <p:cNvSpPr/>
            <p:nvPr/>
          </p:nvSpPr>
          <p:spPr>
            <a:xfrm>
              <a:off x="2394411" y="2129151"/>
              <a:ext cx="3118684" cy="3118684"/>
            </a:xfrm>
            <a:prstGeom prst="blockArc">
              <a:avLst>
                <a:gd name="adj1" fmla="val 18900000"/>
                <a:gd name="adj2" fmla="val 0"/>
                <a:gd name="adj3" fmla="val 3422"/>
              </a:avLst>
            </a:prstGeom>
            <a:solidFill>
              <a:schemeClr val="bg1">
                <a:lumMod val="7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空心弧 13"/>
            <p:cNvSpPr/>
            <p:nvPr/>
          </p:nvSpPr>
          <p:spPr>
            <a:xfrm>
              <a:off x="2394411" y="2129151"/>
              <a:ext cx="3118684" cy="3118684"/>
            </a:xfrm>
            <a:prstGeom prst="blockArc">
              <a:avLst>
                <a:gd name="adj1" fmla="val 16200000"/>
                <a:gd name="adj2" fmla="val 18900000"/>
                <a:gd name="adj3" fmla="val 3422"/>
              </a:avLst>
            </a:prstGeom>
            <a:solidFill>
              <a:schemeClr val="bg1">
                <a:lumMod val="7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任意多边形: 形状 14"/>
            <p:cNvSpPr/>
            <p:nvPr/>
          </p:nvSpPr>
          <p:spPr>
            <a:xfrm>
              <a:off x="3248808" y="2953404"/>
              <a:ext cx="1409890" cy="1409890"/>
            </a:xfrm>
            <a:custGeom>
              <a:avLst/>
              <a:gdLst>
                <a:gd name="connsiteX0" fmla="*/ 0 w 1058896"/>
                <a:gd name="connsiteY0" fmla="*/ 529448 h 1058896"/>
                <a:gd name="connsiteX1" fmla="*/ 529448 w 1058896"/>
                <a:gd name="connsiteY1" fmla="*/ 0 h 1058896"/>
                <a:gd name="connsiteX2" fmla="*/ 1058896 w 1058896"/>
                <a:gd name="connsiteY2" fmla="*/ 529448 h 1058896"/>
                <a:gd name="connsiteX3" fmla="*/ 529448 w 1058896"/>
                <a:gd name="connsiteY3" fmla="*/ 1058896 h 1058896"/>
                <a:gd name="connsiteX4" fmla="*/ 0 w 1058896"/>
                <a:gd name="connsiteY4" fmla="*/ 529448 h 1058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896" h="1058896">
                  <a:moveTo>
                    <a:pt x="0" y="529448"/>
                  </a:moveTo>
                  <a:cubicBezTo>
                    <a:pt x="0" y="237042"/>
                    <a:pt x="237042" y="0"/>
                    <a:pt x="529448" y="0"/>
                  </a:cubicBezTo>
                  <a:cubicBezTo>
                    <a:pt x="821854" y="0"/>
                    <a:pt x="1058896" y="237042"/>
                    <a:pt x="1058896" y="529448"/>
                  </a:cubicBezTo>
                  <a:cubicBezTo>
                    <a:pt x="1058896" y="821854"/>
                    <a:pt x="821854" y="1058896"/>
                    <a:pt x="529448" y="1058896"/>
                  </a:cubicBezTo>
                  <a:cubicBezTo>
                    <a:pt x="237042" y="1058896"/>
                    <a:pt x="0" y="821854"/>
                    <a:pt x="0" y="529448"/>
                  </a:cubicBezTo>
                  <a:close/>
                </a:path>
              </a:pathLst>
            </a:custGeom>
            <a:solidFill>
              <a:srgbClr val="82318E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4282" tIns="184282" rIns="184282" bIns="184282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2300" kern="1200" dirty="0"/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3583140" y="1785222"/>
              <a:ext cx="741227" cy="741227"/>
            </a:xfrm>
            <a:custGeom>
              <a:avLst/>
              <a:gdLst>
                <a:gd name="connsiteX0" fmla="*/ 0 w 741227"/>
                <a:gd name="connsiteY0" fmla="*/ 370614 h 741227"/>
                <a:gd name="connsiteX1" fmla="*/ 370614 w 741227"/>
                <a:gd name="connsiteY1" fmla="*/ 0 h 741227"/>
                <a:gd name="connsiteX2" fmla="*/ 741228 w 741227"/>
                <a:gd name="connsiteY2" fmla="*/ 370614 h 741227"/>
                <a:gd name="connsiteX3" fmla="*/ 370614 w 741227"/>
                <a:gd name="connsiteY3" fmla="*/ 741228 h 741227"/>
                <a:gd name="connsiteX4" fmla="*/ 0 w 741227"/>
                <a:gd name="connsiteY4" fmla="*/ 370614 h 7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7" h="741227">
                  <a:moveTo>
                    <a:pt x="0" y="370614"/>
                  </a:moveTo>
                  <a:cubicBezTo>
                    <a:pt x="0" y="165930"/>
                    <a:pt x="165930" y="0"/>
                    <a:pt x="370614" y="0"/>
                  </a:cubicBezTo>
                  <a:cubicBezTo>
                    <a:pt x="575298" y="0"/>
                    <a:pt x="741228" y="165930"/>
                    <a:pt x="741228" y="370614"/>
                  </a:cubicBezTo>
                  <a:cubicBezTo>
                    <a:pt x="741228" y="575298"/>
                    <a:pt x="575298" y="741228"/>
                    <a:pt x="370614" y="741228"/>
                  </a:cubicBezTo>
                  <a:cubicBezTo>
                    <a:pt x="165930" y="741228"/>
                    <a:pt x="0" y="575298"/>
                    <a:pt x="0" y="37061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8870" tIns="128870" rIns="128870" bIns="12887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 dirty="0"/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4715283" y="2376693"/>
              <a:ext cx="741227" cy="741227"/>
            </a:xfrm>
            <a:custGeom>
              <a:avLst/>
              <a:gdLst>
                <a:gd name="connsiteX0" fmla="*/ 0 w 741227"/>
                <a:gd name="connsiteY0" fmla="*/ 370614 h 741227"/>
                <a:gd name="connsiteX1" fmla="*/ 370614 w 741227"/>
                <a:gd name="connsiteY1" fmla="*/ 0 h 741227"/>
                <a:gd name="connsiteX2" fmla="*/ 741228 w 741227"/>
                <a:gd name="connsiteY2" fmla="*/ 370614 h 741227"/>
                <a:gd name="connsiteX3" fmla="*/ 370614 w 741227"/>
                <a:gd name="connsiteY3" fmla="*/ 741228 h 741227"/>
                <a:gd name="connsiteX4" fmla="*/ 0 w 741227"/>
                <a:gd name="connsiteY4" fmla="*/ 370614 h 7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7" h="741227">
                  <a:moveTo>
                    <a:pt x="0" y="370614"/>
                  </a:moveTo>
                  <a:cubicBezTo>
                    <a:pt x="0" y="165930"/>
                    <a:pt x="165930" y="0"/>
                    <a:pt x="370614" y="0"/>
                  </a:cubicBezTo>
                  <a:cubicBezTo>
                    <a:pt x="575298" y="0"/>
                    <a:pt x="741228" y="165930"/>
                    <a:pt x="741228" y="370614"/>
                  </a:cubicBezTo>
                  <a:cubicBezTo>
                    <a:pt x="741228" y="575298"/>
                    <a:pt x="575298" y="741228"/>
                    <a:pt x="370614" y="741228"/>
                  </a:cubicBezTo>
                  <a:cubicBezTo>
                    <a:pt x="165930" y="741228"/>
                    <a:pt x="0" y="575298"/>
                    <a:pt x="0" y="37061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8870" tIns="128870" rIns="128870" bIns="12887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/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5129203" y="3303052"/>
              <a:ext cx="741227" cy="741227"/>
            </a:xfrm>
            <a:custGeom>
              <a:avLst/>
              <a:gdLst>
                <a:gd name="connsiteX0" fmla="*/ 0 w 741227"/>
                <a:gd name="connsiteY0" fmla="*/ 370614 h 741227"/>
                <a:gd name="connsiteX1" fmla="*/ 370614 w 741227"/>
                <a:gd name="connsiteY1" fmla="*/ 0 h 741227"/>
                <a:gd name="connsiteX2" fmla="*/ 741228 w 741227"/>
                <a:gd name="connsiteY2" fmla="*/ 370614 h 741227"/>
                <a:gd name="connsiteX3" fmla="*/ 370614 w 741227"/>
                <a:gd name="connsiteY3" fmla="*/ 741228 h 741227"/>
                <a:gd name="connsiteX4" fmla="*/ 0 w 741227"/>
                <a:gd name="connsiteY4" fmla="*/ 370614 h 7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7" h="741227">
                  <a:moveTo>
                    <a:pt x="0" y="370614"/>
                  </a:moveTo>
                  <a:cubicBezTo>
                    <a:pt x="0" y="165930"/>
                    <a:pt x="165930" y="0"/>
                    <a:pt x="370614" y="0"/>
                  </a:cubicBezTo>
                  <a:cubicBezTo>
                    <a:pt x="575298" y="0"/>
                    <a:pt x="741228" y="165930"/>
                    <a:pt x="741228" y="370614"/>
                  </a:cubicBezTo>
                  <a:cubicBezTo>
                    <a:pt x="741228" y="575298"/>
                    <a:pt x="575298" y="741228"/>
                    <a:pt x="370614" y="741228"/>
                  </a:cubicBezTo>
                  <a:cubicBezTo>
                    <a:pt x="165930" y="741228"/>
                    <a:pt x="0" y="575298"/>
                    <a:pt x="0" y="37061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8870" tIns="128870" rIns="128870" bIns="12887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4741116" y="4233940"/>
              <a:ext cx="741227" cy="741227"/>
            </a:xfrm>
            <a:custGeom>
              <a:avLst/>
              <a:gdLst>
                <a:gd name="connsiteX0" fmla="*/ 0 w 741227"/>
                <a:gd name="connsiteY0" fmla="*/ 370614 h 741227"/>
                <a:gd name="connsiteX1" fmla="*/ 370614 w 741227"/>
                <a:gd name="connsiteY1" fmla="*/ 0 h 741227"/>
                <a:gd name="connsiteX2" fmla="*/ 741228 w 741227"/>
                <a:gd name="connsiteY2" fmla="*/ 370614 h 741227"/>
                <a:gd name="connsiteX3" fmla="*/ 370614 w 741227"/>
                <a:gd name="connsiteY3" fmla="*/ 741228 h 741227"/>
                <a:gd name="connsiteX4" fmla="*/ 0 w 741227"/>
                <a:gd name="connsiteY4" fmla="*/ 370614 h 7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7" h="741227">
                  <a:moveTo>
                    <a:pt x="0" y="370614"/>
                  </a:moveTo>
                  <a:cubicBezTo>
                    <a:pt x="0" y="165930"/>
                    <a:pt x="165930" y="0"/>
                    <a:pt x="370614" y="0"/>
                  </a:cubicBezTo>
                  <a:cubicBezTo>
                    <a:pt x="575298" y="0"/>
                    <a:pt x="741228" y="165930"/>
                    <a:pt x="741228" y="370614"/>
                  </a:cubicBezTo>
                  <a:cubicBezTo>
                    <a:pt x="741228" y="575298"/>
                    <a:pt x="575298" y="741228"/>
                    <a:pt x="370614" y="741228"/>
                  </a:cubicBezTo>
                  <a:cubicBezTo>
                    <a:pt x="165930" y="741228"/>
                    <a:pt x="0" y="575298"/>
                    <a:pt x="0" y="37061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8870" tIns="128870" rIns="128870" bIns="12887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600" kern="1200" dirty="0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3583140" y="4850538"/>
              <a:ext cx="741227" cy="741227"/>
            </a:xfrm>
            <a:custGeom>
              <a:avLst/>
              <a:gdLst>
                <a:gd name="connsiteX0" fmla="*/ 0 w 741227"/>
                <a:gd name="connsiteY0" fmla="*/ 370614 h 741227"/>
                <a:gd name="connsiteX1" fmla="*/ 370614 w 741227"/>
                <a:gd name="connsiteY1" fmla="*/ 0 h 741227"/>
                <a:gd name="connsiteX2" fmla="*/ 741228 w 741227"/>
                <a:gd name="connsiteY2" fmla="*/ 370614 h 741227"/>
                <a:gd name="connsiteX3" fmla="*/ 370614 w 741227"/>
                <a:gd name="connsiteY3" fmla="*/ 741228 h 741227"/>
                <a:gd name="connsiteX4" fmla="*/ 0 w 741227"/>
                <a:gd name="connsiteY4" fmla="*/ 370614 h 74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1227" h="741227">
                  <a:moveTo>
                    <a:pt x="0" y="370614"/>
                  </a:moveTo>
                  <a:cubicBezTo>
                    <a:pt x="0" y="165930"/>
                    <a:pt x="165930" y="0"/>
                    <a:pt x="370614" y="0"/>
                  </a:cubicBezTo>
                  <a:cubicBezTo>
                    <a:pt x="575298" y="0"/>
                    <a:pt x="741228" y="165930"/>
                    <a:pt x="741228" y="370614"/>
                  </a:cubicBezTo>
                  <a:cubicBezTo>
                    <a:pt x="741228" y="575298"/>
                    <a:pt x="575298" y="741228"/>
                    <a:pt x="370614" y="741228"/>
                  </a:cubicBezTo>
                  <a:cubicBezTo>
                    <a:pt x="165930" y="741228"/>
                    <a:pt x="0" y="575298"/>
                    <a:pt x="0" y="37061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0460" tIns="150460" rIns="150460" bIns="150460" numCol="1" spcCol="1270" anchor="ctr" anchorCtr="0">
              <a:noAutofit/>
            </a:bodyPr>
            <a:lstStyle/>
            <a:p>
              <a:pPr marL="0" lvl="0" indent="0" algn="ctr" defTabSz="1466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300" kern="1200"/>
            </a:p>
          </p:txBody>
        </p:sp>
      </p:grpSp>
      <p:cxnSp>
        <p:nvCxnSpPr>
          <p:cNvPr id="38" name="直接连接符 37"/>
          <p:cNvCxnSpPr/>
          <p:nvPr/>
        </p:nvCxnSpPr>
        <p:spPr>
          <a:xfrm>
            <a:off x="3011013" y="1919591"/>
            <a:ext cx="237645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4154078" y="2772531"/>
            <a:ext cx="12333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4664483" y="3739884"/>
            <a:ext cx="72298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4154078" y="4629971"/>
            <a:ext cx="12333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3011013" y="5596647"/>
            <a:ext cx="237645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5539865" y="1686524"/>
            <a:ext cx="5671282" cy="627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539865" y="2572277"/>
            <a:ext cx="5671282" cy="627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539865" y="3458029"/>
            <a:ext cx="5671282" cy="627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5539865" y="4343781"/>
            <a:ext cx="5671282" cy="627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539865" y="5229534"/>
            <a:ext cx="5671282" cy="627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1" name="Shape 2537"/>
          <p:cNvSpPr/>
          <p:nvPr/>
        </p:nvSpPr>
        <p:spPr>
          <a:xfrm>
            <a:off x="2202558" y="3413222"/>
            <a:ext cx="579637" cy="7084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marL="0" marR="0" lvl="0" indent="0" defTabSz="227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121255" y="1868791"/>
            <a:ext cx="860892" cy="494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01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303429" y="2513883"/>
            <a:ext cx="860892" cy="494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02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732308" y="3491214"/>
            <a:ext cx="860892" cy="494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03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3344619" y="4463428"/>
            <a:ext cx="860892" cy="494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04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111977" y="5163490"/>
            <a:ext cx="860892" cy="494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05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四、论文要点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296648" y="1701818"/>
            <a:ext cx="2832577" cy="4224802"/>
            <a:chOff x="862835" y="1619107"/>
            <a:chExt cx="2832577" cy="4224802"/>
          </a:xfrm>
        </p:grpSpPr>
        <p:grpSp>
          <p:nvGrpSpPr>
            <p:cNvPr id="31" name="组合 30"/>
            <p:cNvGrpSpPr/>
            <p:nvPr/>
          </p:nvGrpSpPr>
          <p:grpSpPr>
            <a:xfrm>
              <a:off x="862835" y="1619107"/>
              <a:ext cx="2832577" cy="4224802"/>
              <a:chOff x="862835" y="1619107"/>
              <a:chExt cx="2832577" cy="4224802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1990366" y="5266393"/>
                <a:ext cx="577516" cy="577516"/>
              </a:xfrm>
              <a:prstGeom prst="ellipse">
                <a:avLst/>
              </a:prstGeom>
              <a:solidFill>
                <a:srgbClr val="82318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862835" y="1619107"/>
                <a:ext cx="2832577" cy="3558114"/>
              </a:xfrm>
              <a:custGeom>
                <a:avLst/>
                <a:gdLst>
                  <a:gd name="connsiteX0" fmla="*/ 0 w 2832577"/>
                  <a:gd name="connsiteY0" fmla="*/ 0 h 3558114"/>
                  <a:gd name="connsiteX1" fmla="*/ 2832577 w 2832577"/>
                  <a:gd name="connsiteY1" fmla="*/ 0 h 3558114"/>
                  <a:gd name="connsiteX2" fmla="*/ 2832577 w 2832577"/>
                  <a:gd name="connsiteY2" fmla="*/ 3406654 h 3558114"/>
                  <a:gd name="connsiteX3" fmla="*/ 1528689 w 2832577"/>
                  <a:gd name="connsiteY3" fmla="*/ 3406654 h 3558114"/>
                  <a:gd name="connsiteX4" fmla="*/ 1416289 w 2832577"/>
                  <a:gd name="connsiteY4" fmla="*/ 3558114 h 3558114"/>
                  <a:gd name="connsiteX5" fmla="*/ 1303889 w 2832577"/>
                  <a:gd name="connsiteY5" fmla="*/ 3406654 h 3558114"/>
                  <a:gd name="connsiteX6" fmla="*/ 0 w 2832577"/>
                  <a:gd name="connsiteY6" fmla="*/ 3406654 h 3558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32577" h="3558114">
                    <a:moveTo>
                      <a:pt x="0" y="0"/>
                    </a:moveTo>
                    <a:lnTo>
                      <a:pt x="2832577" y="0"/>
                    </a:lnTo>
                    <a:lnTo>
                      <a:pt x="2832577" y="3406654"/>
                    </a:lnTo>
                    <a:lnTo>
                      <a:pt x="1528689" y="3406654"/>
                    </a:lnTo>
                    <a:lnTo>
                      <a:pt x="1416289" y="3558114"/>
                    </a:lnTo>
                    <a:lnTo>
                      <a:pt x="1303889" y="3406654"/>
                    </a:lnTo>
                    <a:lnTo>
                      <a:pt x="0" y="3406654"/>
                    </a:lnTo>
                    <a:close/>
                  </a:path>
                </a:pathLst>
              </a:custGeom>
              <a:noFill/>
              <a:ln w="28575" cap="flat" cmpd="sng" algn="ctr">
                <a:solidFill>
                  <a:srgbClr val="82318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</p:grpSp>
        <p:sp>
          <p:nvSpPr>
            <p:cNvPr id="32" name="文本框 31"/>
            <p:cNvSpPr txBox="1"/>
            <p:nvPr/>
          </p:nvSpPr>
          <p:spPr>
            <a:xfrm>
              <a:off x="959495" y="2162602"/>
              <a:ext cx="2639256" cy="19890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请提炼概括内容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合理化描述，精确化表达，注意逻辑，专业术语，内容字体大小推荐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14-18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号更多精品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PPT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模板，欢迎进店铺，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http://chn.docer.com/works?userid=16278234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045569" y="5300026"/>
              <a:ext cx="467107" cy="494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1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687548" y="1701818"/>
            <a:ext cx="2832577" cy="4224802"/>
            <a:chOff x="862835" y="1619107"/>
            <a:chExt cx="2832577" cy="4224802"/>
          </a:xfrm>
        </p:grpSpPr>
        <p:grpSp>
          <p:nvGrpSpPr>
            <p:cNvPr id="64" name="组合 63"/>
            <p:cNvGrpSpPr/>
            <p:nvPr/>
          </p:nvGrpSpPr>
          <p:grpSpPr>
            <a:xfrm>
              <a:off x="862835" y="1619107"/>
              <a:ext cx="2832577" cy="4224802"/>
              <a:chOff x="862835" y="1619107"/>
              <a:chExt cx="2832577" cy="4224802"/>
            </a:xfrm>
          </p:grpSpPr>
          <p:sp>
            <p:nvSpPr>
              <p:cNvPr id="67" name="椭圆 66"/>
              <p:cNvSpPr/>
              <p:nvPr/>
            </p:nvSpPr>
            <p:spPr>
              <a:xfrm>
                <a:off x="1990366" y="5266393"/>
                <a:ext cx="577516" cy="577516"/>
              </a:xfrm>
              <a:prstGeom prst="ellipse">
                <a:avLst/>
              </a:prstGeom>
              <a:solidFill>
                <a:srgbClr val="82318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69" name="任意多边形: 形状 68"/>
              <p:cNvSpPr/>
              <p:nvPr/>
            </p:nvSpPr>
            <p:spPr>
              <a:xfrm>
                <a:off x="862835" y="1619107"/>
                <a:ext cx="2832577" cy="3558114"/>
              </a:xfrm>
              <a:custGeom>
                <a:avLst/>
                <a:gdLst>
                  <a:gd name="connsiteX0" fmla="*/ 0 w 2832577"/>
                  <a:gd name="connsiteY0" fmla="*/ 0 h 3558114"/>
                  <a:gd name="connsiteX1" fmla="*/ 2832577 w 2832577"/>
                  <a:gd name="connsiteY1" fmla="*/ 0 h 3558114"/>
                  <a:gd name="connsiteX2" fmla="*/ 2832577 w 2832577"/>
                  <a:gd name="connsiteY2" fmla="*/ 3406654 h 3558114"/>
                  <a:gd name="connsiteX3" fmla="*/ 1528689 w 2832577"/>
                  <a:gd name="connsiteY3" fmla="*/ 3406654 h 3558114"/>
                  <a:gd name="connsiteX4" fmla="*/ 1416289 w 2832577"/>
                  <a:gd name="connsiteY4" fmla="*/ 3558114 h 3558114"/>
                  <a:gd name="connsiteX5" fmla="*/ 1303889 w 2832577"/>
                  <a:gd name="connsiteY5" fmla="*/ 3406654 h 3558114"/>
                  <a:gd name="connsiteX6" fmla="*/ 0 w 2832577"/>
                  <a:gd name="connsiteY6" fmla="*/ 3406654 h 3558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32577" h="3558114">
                    <a:moveTo>
                      <a:pt x="0" y="0"/>
                    </a:moveTo>
                    <a:lnTo>
                      <a:pt x="2832577" y="0"/>
                    </a:lnTo>
                    <a:lnTo>
                      <a:pt x="2832577" y="3406654"/>
                    </a:lnTo>
                    <a:lnTo>
                      <a:pt x="1528689" y="3406654"/>
                    </a:lnTo>
                    <a:lnTo>
                      <a:pt x="1416289" y="3558114"/>
                    </a:lnTo>
                    <a:lnTo>
                      <a:pt x="1303889" y="3406654"/>
                    </a:lnTo>
                    <a:lnTo>
                      <a:pt x="0" y="3406654"/>
                    </a:lnTo>
                    <a:close/>
                  </a:path>
                </a:pathLst>
              </a:custGeom>
              <a:noFill/>
              <a:ln w="28575" cap="flat" cmpd="sng" algn="ctr">
                <a:solidFill>
                  <a:srgbClr val="82318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</p:grpSp>
        <p:sp>
          <p:nvSpPr>
            <p:cNvPr id="65" name="文本框 64"/>
            <p:cNvSpPr txBox="1"/>
            <p:nvPr/>
          </p:nvSpPr>
          <p:spPr>
            <a:xfrm>
              <a:off x="959495" y="2162602"/>
              <a:ext cx="2639256" cy="19890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请提炼概括内容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合理化描述，精确化表达，注意逻辑，专业术语，内容字体大小推荐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14-18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号更多精品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PPT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模板，欢迎进店铺，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http://chn.docer.com/works?userid=16278234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045569" y="5300026"/>
              <a:ext cx="467107" cy="494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2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078448" y="1701818"/>
            <a:ext cx="2832577" cy="4224802"/>
            <a:chOff x="862835" y="1619107"/>
            <a:chExt cx="2832577" cy="4224802"/>
          </a:xfrm>
        </p:grpSpPr>
        <p:grpSp>
          <p:nvGrpSpPr>
            <p:cNvPr id="71" name="组合 70"/>
            <p:cNvGrpSpPr/>
            <p:nvPr/>
          </p:nvGrpSpPr>
          <p:grpSpPr>
            <a:xfrm>
              <a:off x="862835" y="1619107"/>
              <a:ext cx="2832577" cy="4224802"/>
              <a:chOff x="862835" y="1619107"/>
              <a:chExt cx="2832577" cy="4224802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1990366" y="5266393"/>
                <a:ext cx="577516" cy="577516"/>
              </a:xfrm>
              <a:prstGeom prst="ellipse">
                <a:avLst/>
              </a:prstGeom>
              <a:solidFill>
                <a:srgbClr val="82318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75" name="任意多边形: 形状 74"/>
              <p:cNvSpPr/>
              <p:nvPr/>
            </p:nvSpPr>
            <p:spPr>
              <a:xfrm>
                <a:off x="862835" y="1619107"/>
                <a:ext cx="2832577" cy="3558114"/>
              </a:xfrm>
              <a:custGeom>
                <a:avLst/>
                <a:gdLst>
                  <a:gd name="connsiteX0" fmla="*/ 0 w 2832577"/>
                  <a:gd name="connsiteY0" fmla="*/ 0 h 3558114"/>
                  <a:gd name="connsiteX1" fmla="*/ 2832577 w 2832577"/>
                  <a:gd name="connsiteY1" fmla="*/ 0 h 3558114"/>
                  <a:gd name="connsiteX2" fmla="*/ 2832577 w 2832577"/>
                  <a:gd name="connsiteY2" fmla="*/ 3406654 h 3558114"/>
                  <a:gd name="connsiteX3" fmla="*/ 1528689 w 2832577"/>
                  <a:gd name="connsiteY3" fmla="*/ 3406654 h 3558114"/>
                  <a:gd name="connsiteX4" fmla="*/ 1416289 w 2832577"/>
                  <a:gd name="connsiteY4" fmla="*/ 3558114 h 3558114"/>
                  <a:gd name="connsiteX5" fmla="*/ 1303889 w 2832577"/>
                  <a:gd name="connsiteY5" fmla="*/ 3406654 h 3558114"/>
                  <a:gd name="connsiteX6" fmla="*/ 0 w 2832577"/>
                  <a:gd name="connsiteY6" fmla="*/ 3406654 h 3558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32577" h="3558114">
                    <a:moveTo>
                      <a:pt x="0" y="0"/>
                    </a:moveTo>
                    <a:lnTo>
                      <a:pt x="2832577" y="0"/>
                    </a:lnTo>
                    <a:lnTo>
                      <a:pt x="2832577" y="3406654"/>
                    </a:lnTo>
                    <a:lnTo>
                      <a:pt x="1528689" y="3406654"/>
                    </a:lnTo>
                    <a:lnTo>
                      <a:pt x="1416289" y="3558114"/>
                    </a:lnTo>
                    <a:lnTo>
                      <a:pt x="1303889" y="3406654"/>
                    </a:lnTo>
                    <a:lnTo>
                      <a:pt x="0" y="3406654"/>
                    </a:lnTo>
                    <a:close/>
                  </a:path>
                </a:pathLst>
              </a:custGeom>
              <a:noFill/>
              <a:ln w="28575" cap="flat" cmpd="sng" algn="ctr">
                <a:solidFill>
                  <a:srgbClr val="82318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</p:grpSp>
        <p:sp>
          <p:nvSpPr>
            <p:cNvPr id="72" name="文本框 71"/>
            <p:cNvSpPr txBox="1"/>
            <p:nvPr/>
          </p:nvSpPr>
          <p:spPr>
            <a:xfrm>
              <a:off x="959495" y="2162602"/>
              <a:ext cx="2639256" cy="19890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请提炼概括内容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合理化描述，精确化表达，注意逻辑，专业术语，内容字体大小推荐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14-18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号更多精品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PPT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模板，欢迎进店铺，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http://chn.docer.com/works?userid=16278234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2045569" y="5300026"/>
              <a:ext cx="467107" cy="494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3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四、论文要点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220448" y="1452434"/>
            <a:ext cx="4626170" cy="2052766"/>
            <a:chOff x="1296648" y="1701816"/>
            <a:chExt cx="4626170" cy="2052766"/>
          </a:xfrm>
        </p:grpSpPr>
        <p:grpSp>
          <p:nvGrpSpPr>
            <p:cNvPr id="30" name="组合 29"/>
            <p:cNvGrpSpPr/>
            <p:nvPr/>
          </p:nvGrpSpPr>
          <p:grpSpPr>
            <a:xfrm>
              <a:off x="1296648" y="1701818"/>
              <a:ext cx="4549970" cy="2052764"/>
              <a:chOff x="862835" y="1619107"/>
              <a:chExt cx="4549970" cy="2052764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862835" y="1619107"/>
                <a:ext cx="4549970" cy="2052764"/>
              </a:xfrm>
              <a:prstGeom prst="rect">
                <a:avLst/>
              </a:prstGeom>
              <a:noFill/>
              <a:ln w="28575" cap="flat" cmpd="sng" algn="ctr">
                <a:solidFill>
                  <a:srgbClr val="82318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1068800" y="1874283"/>
                <a:ext cx="4138039" cy="1472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请提炼概括内容</a:t>
                </a:r>
                <a:endPara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  <a:p>
                <a:pPr marL="0" marR="0" lvl="0" indent="0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" name="等腰三角形 1"/>
            <p:cNvSpPr/>
            <p:nvPr/>
          </p:nvSpPr>
          <p:spPr>
            <a:xfrm rot="16200000">
              <a:off x="5055763" y="1661400"/>
              <a:ext cx="750437" cy="831272"/>
            </a:xfrm>
            <a:prstGeom prst="triangle">
              <a:avLst>
                <a:gd name="adj" fmla="val 100000"/>
              </a:avLst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340350" y="1701816"/>
              <a:ext cx="582468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01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220448" y="3951438"/>
            <a:ext cx="4626170" cy="2052766"/>
            <a:chOff x="1296648" y="1701816"/>
            <a:chExt cx="4626170" cy="2052766"/>
          </a:xfrm>
        </p:grpSpPr>
        <p:grpSp>
          <p:nvGrpSpPr>
            <p:cNvPr id="26" name="组合 25"/>
            <p:cNvGrpSpPr/>
            <p:nvPr/>
          </p:nvGrpSpPr>
          <p:grpSpPr>
            <a:xfrm>
              <a:off x="1296648" y="1701818"/>
              <a:ext cx="4549970" cy="2052764"/>
              <a:chOff x="862835" y="1619107"/>
              <a:chExt cx="4549970" cy="2052764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862835" y="1619107"/>
                <a:ext cx="4549970" cy="2052764"/>
              </a:xfrm>
              <a:prstGeom prst="rect">
                <a:avLst/>
              </a:prstGeom>
              <a:noFill/>
              <a:ln w="28575" cap="flat" cmpd="sng" algn="ctr">
                <a:solidFill>
                  <a:srgbClr val="82318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068800" y="1874283"/>
                <a:ext cx="4138039" cy="1472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请提炼概括内容</a:t>
                </a:r>
                <a:endPara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  <a:p>
                <a:pPr marL="0" marR="0" lvl="0" indent="0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7" name="等腰三角形 26"/>
            <p:cNvSpPr/>
            <p:nvPr/>
          </p:nvSpPr>
          <p:spPr>
            <a:xfrm rot="16200000">
              <a:off x="5055763" y="1661400"/>
              <a:ext cx="750437" cy="831272"/>
            </a:xfrm>
            <a:prstGeom prst="triangle">
              <a:avLst>
                <a:gd name="adj" fmla="val 100000"/>
              </a:avLst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340350" y="1701816"/>
              <a:ext cx="582468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03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402048" y="1452434"/>
            <a:ext cx="4626170" cy="2052766"/>
            <a:chOff x="1296648" y="1701816"/>
            <a:chExt cx="4626170" cy="2052766"/>
          </a:xfrm>
        </p:grpSpPr>
        <p:grpSp>
          <p:nvGrpSpPr>
            <p:cNvPr id="38" name="组合 37"/>
            <p:cNvGrpSpPr/>
            <p:nvPr/>
          </p:nvGrpSpPr>
          <p:grpSpPr>
            <a:xfrm>
              <a:off x="1296648" y="1701818"/>
              <a:ext cx="4549970" cy="2052764"/>
              <a:chOff x="862835" y="1619107"/>
              <a:chExt cx="4549970" cy="2052764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862835" y="1619107"/>
                <a:ext cx="4549970" cy="2052764"/>
              </a:xfrm>
              <a:prstGeom prst="rect">
                <a:avLst/>
              </a:prstGeom>
              <a:noFill/>
              <a:ln w="28575" cap="flat" cmpd="sng" algn="ctr">
                <a:solidFill>
                  <a:srgbClr val="82318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1068800" y="1874283"/>
                <a:ext cx="4138039" cy="1472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请提炼概括内容</a:t>
                </a:r>
                <a:endPara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  <a:p>
                <a:pPr marL="0" marR="0" lvl="0" indent="0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39" name="等腰三角形 38"/>
            <p:cNvSpPr/>
            <p:nvPr/>
          </p:nvSpPr>
          <p:spPr>
            <a:xfrm rot="16200000">
              <a:off x="5055763" y="1661400"/>
              <a:ext cx="750437" cy="831272"/>
            </a:xfrm>
            <a:prstGeom prst="triangle">
              <a:avLst>
                <a:gd name="adj" fmla="val 100000"/>
              </a:avLst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340350" y="1701816"/>
              <a:ext cx="582468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02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402048" y="3951438"/>
            <a:ext cx="4626170" cy="2052766"/>
            <a:chOff x="1296648" y="1701816"/>
            <a:chExt cx="4626170" cy="2052766"/>
          </a:xfrm>
        </p:grpSpPr>
        <p:grpSp>
          <p:nvGrpSpPr>
            <p:cNvPr id="44" name="组合 43"/>
            <p:cNvGrpSpPr/>
            <p:nvPr/>
          </p:nvGrpSpPr>
          <p:grpSpPr>
            <a:xfrm>
              <a:off x="1296648" y="1701818"/>
              <a:ext cx="4549970" cy="2052764"/>
              <a:chOff x="862835" y="1619107"/>
              <a:chExt cx="4549970" cy="2052764"/>
            </a:xfrm>
          </p:grpSpPr>
          <p:sp>
            <p:nvSpPr>
              <p:cNvPr id="47" name="矩形 46"/>
              <p:cNvSpPr/>
              <p:nvPr/>
            </p:nvSpPr>
            <p:spPr>
              <a:xfrm>
                <a:off x="862835" y="1619107"/>
                <a:ext cx="4549970" cy="2052764"/>
              </a:xfrm>
              <a:prstGeom prst="rect">
                <a:avLst/>
              </a:prstGeom>
              <a:noFill/>
              <a:ln w="28575" cap="flat" cmpd="sng" algn="ctr">
                <a:solidFill>
                  <a:srgbClr val="82318E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>
                <a:off x="1068800" y="1874283"/>
                <a:ext cx="4138039" cy="14720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请提炼概括内容</a:t>
                </a:r>
                <a:endPara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  <a:p>
                <a:pPr marL="0" marR="0" lvl="0" indent="0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45" name="等腰三角形 44"/>
            <p:cNvSpPr/>
            <p:nvPr/>
          </p:nvSpPr>
          <p:spPr>
            <a:xfrm rot="16200000">
              <a:off x="5055763" y="1661400"/>
              <a:ext cx="750437" cy="831272"/>
            </a:xfrm>
            <a:prstGeom prst="triangle">
              <a:avLst>
                <a:gd name="adj" fmla="val 100000"/>
              </a:avLst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340350" y="1701816"/>
              <a:ext cx="582468" cy="427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rPr>
                <a:t>04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四、论文要点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31" name="Group 2"/>
          <p:cNvGrpSpPr/>
          <p:nvPr/>
        </p:nvGrpSpPr>
        <p:grpSpPr>
          <a:xfrm>
            <a:off x="3096956" y="2051594"/>
            <a:ext cx="5730064" cy="5223935"/>
            <a:chOff x="2580218" y="2118"/>
            <a:chExt cx="7222067" cy="6364817"/>
          </a:xfrm>
        </p:grpSpPr>
        <p:sp>
          <p:nvSpPr>
            <p:cNvPr id="33" name="Freeform 4"/>
            <p:cNvSpPr/>
            <p:nvPr/>
          </p:nvSpPr>
          <p:spPr bwMode="auto">
            <a:xfrm>
              <a:off x="5251452" y="2965451"/>
              <a:ext cx="1869017" cy="3401484"/>
            </a:xfrm>
            <a:custGeom>
              <a:avLst/>
              <a:gdLst>
                <a:gd name="T0" fmla="*/ 558 w 679"/>
                <a:gd name="T1" fmla="*/ 1235 h 1235"/>
                <a:gd name="T2" fmla="*/ 517 w 679"/>
                <a:gd name="T3" fmla="*/ 546 h 1235"/>
                <a:gd name="T4" fmla="*/ 669 w 679"/>
                <a:gd name="T5" fmla="*/ 191 h 1235"/>
                <a:gd name="T6" fmla="*/ 593 w 679"/>
                <a:gd name="T7" fmla="*/ 207 h 1235"/>
                <a:gd name="T8" fmla="*/ 451 w 679"/>
                <a:gd name="T9" fmla="*/ 310 h 1235"/>
                <a:gd name="T10" fmla="*/ 331 w 679"/>
                <a:gd name="T11" fmla="*/ 25 h 1235"/>
                <a:gd name="T12" fmla="*/ 319 w 679"/>
                <a:gd name="T13" fmla="*/ 214 h 1235"/>
                <a:gd name="T14" fmla="*/ 199 w 679"/>
                <a:gd name="T15" fmla="*/ 139 h 1235"/>
                <a:gd name="T16" fmla="*/ 110 w 679"/>
                <a:gd name="T17" fmla="*/ 71 h 1235"/>
                <a:gd name="T18" fmla="*/ 216 w 679"/>
                <a:gd name="T19" fmla="*/ 311 h 1235"/>
                <a:gd name="T20" fmla="*/ 40 w 679"/>
                <a:gd name="T21" fmla="*/ 150 h 1235"/>
                <a:gd name="T22" fmla="*/ 37 w 679"/>
                <a:gd name="T23" fmla="*/ 224 h 1235"/>
                <a:gd name="T24" fmla="*/ 180 w 679"/>
                <a:gd name="T25" fmla="*/ 388 h 1235"/>
                <a:gd name="T26" fmla="*/ 44 w 679"/>
                <a:gd name="T27" fmla="*/ 317 h 1235"/>
                <a:gd name="T28" fmla="*/ 85 w 679"/>
                <a:gd name="T29" fmla="*/ 408 h 1235"/>
                <a:gd name="T30" fmla="*/ 303 w 679"/>
                <a:gd name="T31" fmla="*/ 668 h 1235"/>
                <a:gd name="T32" fmla="*/ 275 w 679"/>
                <a:gd name="T33" fmla="*/ 1139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9" h="1235">
                  <a:moveTo>
                    <a:pt x="558" y="1235"/>
                  </a:moveTo>
                  <a:cubicBezTo>
                    <a:pt x="558" y="1235"/>
                    <a:pt x="455" y="806"/>
                    <a:pt x="517" y="546"/>
                  </a:cubicBezTo>
                  <a:cubicBezTo>
                    <a:pt x="580" y="285"/>
                    <a:pt x="679" y="231"/>
                    <a:pt x="669" y="191"/>
                  </a:cubicBezTo>
                  <a:cubicBezTo>
                    <a:pt x="660" y="151"/>
                    <a:pt x="609" y="170"/>
                    <a:pt x="593" y="207"/>
                  </a:cubicBezTo>
                  <a:cubicBezTo>
                    <a:pt x="577" y="243"/>
                    <a:pt x="512" y="323"/>
                    <a:pt x="451" y="310"/>
                  </a:cubicBezTo>
                  <a:cubicBezTo>
                    <a:pt x="391" y="297"/>
                    <a:pt x="375" y="49"/>
                    <a:pt x="331" y="25"/>
                  </a:cubicBezTo>
                  <a:cubicBezTo>
                    <a:pt x="287" y="0"/>
                    <a:pt x="302" y="114"/>
                    <a:pt x="319" y="214"/>
                  </a:cubicBezTo>
                  <a:cubicBezTo>
                    <a:pt x="336" y="313"/>
                    <a:pt x="252" y="258"/>
                    <a:pt x="199" y="139"/>
                  </a:cubicBezTo>
                  <a:cubicBezTo>
                    <a:pt x="146" y="20"/>
                    <a:pt x="115" y="54"/>
                    <a:pt x="110" y="71"/>
                  </a:cubicBezTo>
                  <a:cubicBezTo>
                    <a:pt x="104" y="88"/>
                    <a:pt x="225" y="300"/>
                    <a:pt x="216" y="311"/>
                  </a:cubicBezTo>
                  <a:cubicBezTo>
                    <a:pt x="208" y="321"/>
                    <a:pt x="55" y="145"/>
                    <a:pt x="40" y="150"/>
                  </a:cubicBezTo>
                  <a:cubicBezTo>
                    <a:pt x="26" y="155"/>
                    <a:pt x="0" y="169"/>
                    <a:pt x="37" y="224"/>
                  </a:cubicBezTo>
                  <a:cubicBezTo>
                    <a:pt x="73" y="280"/>
                    <a:pt x="187" y="373"/>
                    <a:pt x="180" y="388"/>
                  </a:cubicBezTo>
                  <a:cubicBezTo>
                    <a:pt x="173" y="404"/>
                    <a:pt x="78" y="319"/>
                    <a:pt x="44" y="317"/>
                  </a:cubicBezTo>
                  <a:cubicBezTo>
                    <a:pt x="9" y="315"/>
                    <a:pt x="23" y="364"/>
                    <a:pt x="85" y="408"/>
                  </a:cubicBezTo>
                  <a:cubicBezTo>
                    <a:pt x="147" y="452"/>
                    <a:pt x="298" y="501"/>
                    <a:pt x="303" y="668"/>
                  </a:cubicBezTo>
                  <a:cubicBezTo>
                    <a:pt x="308" y="835"/>
                    <a:pt x="275" y="1139"/>
                    <a:pt x="275" y="1139"/>
                  </a:cubicBezTo>
                </a:path>
              </a:pathLst>
            </a:custGeom>
            <a:solidFill>
              <a:srgbClr val="F2F2F2">
                <a:lumMod val="9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defRPr/>
              </a:pPr>
              <a:endParaRPr lang="en-US" sz="3200" kern="0">
                <a:solidFill>
                  <a:srgbClr val="95A5A6"/>
                </a:solidFill>
                <a:latin typeface="微软雅黑"/>
              </a:endParaRPr>
            </a:p>
          </p:txBody>
        </p:sp>
        <p:sp>
          <p:nvSpPr>
            <p:cNvPr id="34" name="Freeform 5"/>
            <p:cNvSpPr/>
            <p:nvPr/>
          </p:nvSpPr>
          <p:spPr bwMode="auto">
            <a:xfrm>
              <a:off x="5444068" y="2118"/>
              <a:ext cx="3471333" cy="3282951"/>
            </a:xfrm>
            <a:custGeom>
              <a:avLst/>
              <a:gdLst>
                <a:gd name="T0" fmla="*/ 388 w 1261"/>
                <a:gd name="T1" fmla="*/ 1185 h 1192"/>
                <a:gd name="T2" fmla="*/ 659 w 1261"/>
                <a:gd name="T3" fmla="*/ 0 h 1192"/>
                <a:gd name="T4" fmla="*/ 490 w 1261"/>
                <a:gd name="T5" fmla="*/ 1192 h 1192"/>
                <a:gd name="T6" fmla="*/ 595 w 1261"/>
                <a:gd name="T7" fmla="*/ 548 h 1192"/>
                <a:gd name="T8" fmla="*/ 388 w 1261"/>
                <a:gd name="T9" fmla="*/ 1185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1" h="1192">
                  <a:moveTo>
                    <a:pt x="388" y="1185"/>
                  </a:moveTo>
                  <a:cubicBezTo>
                    <a:pt x="388" y="1185"/>
                    <a:pt x="0" y="615"/>
                    <a:pt x="659" y="0"/>
                  </a:cubicBezTo>
                  <a:cubicBezTo>
                    <a:pt x="659" y="0"/>
                    <a:pt x="1261" y="710"/>
                    <a:pt x="490" y="1192"/>
                  </a:cubicBezTo>
                  <a:cubicBezTo>
                    <a:pt x="490" y="1192"/>
                    <a:pt x="508" y="734"/>
                    <a:pt x="595" y="548"/>
                  </a:cubicBezTo>
                  <a:cubicBezTo>
                    <a:pt x="595" y="548"/>
                    <a:pt x="363" y="953"/>
                    <a:pt x="388" y="1185"/>
                  </a:cubicBezTo>
                  <a:close/>
                </a:path>
              </a:pathLst>
            </a:custGeom>
            <a:solidFill>
              <a:srgbClr val="8231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defRPr/>
              </a:pPr>
              <a:endParaRPr lang="en-US" sz="3200" kern="0">
                <a:solidFill>
                  <a:srgbClr val="95A5A6"/>
                </a:solidFill>
                <a:latin typeface="微软雅黑"/>
              </a:endParaRPr>
            </a:p>
          </p:txBody>
        </p:sp>
        <p:sp>
          <p:nvSpPr>
            <p:cNvPr id="49" name="Freeform 6"/>
            <p:cNvSpPr/>
            <p:nvPr/>
          </p:nvSpPr>
          <p:spPr bwMode="auto">
            <a:xfrm>
              <a:off x="7232652" y="2036236"/>
              <a:ext cx="2569633" cy="2518833"/>
            </a:xfrm>
            <a:custGeom>
              <a:avLst/>
              <a:gdLst>
                <a:gd name="T0" fmla="*/ 0 w 933"/>
                <a:gd name="T1" fmla="*/ 502 h 915"/>
                <a:gd name="T2" fmla="*/ 933 w 933"/>
                <a:gd name="T3" fmla="*/ 207 h 915"/>
                <a:gd name="T4" fmla="*/ 37 w 933"/>
                <a:gd name="T5" fmla="*/ 576 h 915"/>
                <a:gd name="T6" fmla="*/ 527 w 933"/>
                <a:gd name="T7" fmla="*/ 386 h 915"/>
                <a:gd name="T8" fmla="*/ 0 w 933"/>
                <a:gd name="T9" fmla="*/ 502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915">
                  <a:moveTo>
                    <a:pt x="0" y="502"/>
                  </a:moveTo>
                  <a:cubicBezTo>
                    <a:pt x="0" y="502"/>
                    <a:pt x="238" y="0"/>
                    <a:pt x="933" y="207"/>
                  </a:cubicBezTo>
                  <a:cubicBezTo>
                    <a:pt x="933" y="207"/>
                    <a:pt x="686" y="915"/>
                    <a:pt x="37" y="576"/>
                  </a:cubicBezTo>
                  <a:cubicBezTo>
                    <a:pt x="37" y="576"/>
                    <a:pt x="362" y="402"/>
                    <a:pt x="527" y="386"/>
                  </a:cubicBezTo>
                  <a:cubicBezTo>
                    <a:pt x="527" y="386"/>
                    <a:pt x="151" y="390"/>
                    <a:pt x="0" y="502"/>
                  </a:cubicBezTo>
                  <a:close/>
                </a:path>
              </a:pathLst>
            </a:custGeom>
            <a:solidFill>
              <a:srgbClr val="8231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defRPr/>
              </a:pPr>
              <a:endParaRPr lang="en-US" sz="3200" kern="0">
                <a:solidFill>
                  <a:srgbClr val="95A5A6"/>
                </a:solidFill>
                <a:latin typeface="微软雅黑"/>
              </a:endParaRPr>
            </a:p>
          </p:txBody>
        </p:sp>
        <p:sp>
          <p:nvSpPr>
            <p:cNvPr id="50" name="Freeform 7"/>
            <p:cNvSpPr/>
            <p:nvPr/>
          </p:nvSpPr>
          <p:spPr bwMode="auto">
            <a:xfrm>
              <a:off x="2580218" y="1509185"/>
              <a:ext cx="2671233" cy="2823633"/>
            </a:xfrm>
            <a:custGeom>
              <a:avLst/>
              <a:gdLst>
                <a:gd name="T0" fmla="*/ 966 w 970"/>
                <a:gd name="T1" fmla="*/ 703 h 1025"/>
                <a:gd name="T2" fmla="*/ 0 w 970"/>
                <a:gd name="T3" fmla="*/ 498 h 1025"/>
                <a:gd name="T4" fmla="*/ 970 w 970"/>
                <a:gd name="T5" fmla="*/ 620 h 1025"/>
                <a:gd name="T6" fmla="*/ 445 w 970"/>
                <a:gd name="T7" fmla="*/ 543 h 1025"/>
                <a:gd name="T8" fmla="*/ 966 w 970"/>
                <a:gd name="T9" fmla="*/ 703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0" h="1025">
                  <a:moveTo>
                    <a:pt x="966" y="703"/>
                  </a:moveTo>
                  <a:cubicBezTo>
                    <a:pt x="966" y="703"/>
                    <a:pt x="507" y="1025"/>
                    <a:pt x="0" y="498"/>
                  </a:cubicBezTo>
                  <a:cubicBezTo>
                    <a:pt x="0" y="498"/>
                    <a:pt x="568" y="0"/>
                    <a:pt x="970" y="620"/>
                  </a:cubicBezTo>
                  <a:cubicBezTo>
                    <a:pt x="970" y="620"/>
                    <a:pt x="598" y="611"/>
                    <a:pt x="445" y="543"/>
                  </a:cubicBezTo>
                  <a:cubicBezTo>
                    <a:pt x="445" y="543"/>
                    <a:pt x="778" y="726"/>
                    <a:pt x="966" y="703"/>
                  </a:cubicBezTo>
                  <a:close/>
                </a:path>
              </a:pathLst>
            </a:custGeom>
            <a:solidFill>
              <a:srgbClr val="8231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defRPr/>
              </a:pPr>
              <a:endParaRPr lang="en-US" sz="3200" kern="0">
                <a:solidFill>
                  <a:srgbClr val="95A5A6"/>
                </a:solidFill>
                <a:latin typeface="微软雅黑"/>
              </a:endParaRPr>
            </a:p>
          </p:txBody>
        </p:sp>
        <p:sp>
          <p:nvSpPr>
            <p:cNvPr id="51" name="Freeform 8"/>
            <p:cNvSpPr/>
            <p:nvPr/>
          </p:nvSpPr>
          <p:spPr bwMode="auto">
            <a:xfrm>
              <a:off x="3920068" y="249768"/>
              <a:ext cx="2667000" cy="2779184"/>
            </a:xfrm>
            <a:custGeom>
              <a:avLst/>
              <a:gdLst>
                <a:gd name="T0" fmla="*/ 594 w 968"/>
                <a:gd name="T1" fmla="*/ 1009 h 1009"/>
                <a:gd name="T2" fmla="*/ 142 w 968"/>
                <a:gd name="T3" fmla="*/ 0 h 1009"/>
                <a:gd name="T4" fmla="*/ 671 w 968"/>
                <a:gd name="T5" fmla="*/ 958 h 1009"/>
                <a:gd name="T6" fmla="*/ 395 w 968"/>
                <a:gd name="T7" fmla="*/ 433 h 1009"/>
                <a:gd name="T8" fmla="*/ 594 w 968"/>
                <a:gd name="T9" fmla="*/ 1009 h 1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8" h="1009">
                  <a:moveTo>
                    <a:pt x="594" y="1009"/>
                  </a:moveTo>
                  <a:cubicBezTo>
                    <a:pt x="594" y="1009"/>
                    <a:pt x="0" y="806"/>
                    <a:pt x="142" y="0"/>
                  </a:cubicBezTo>
                  <a:cubicBezTo>
                    <a:pt x="142" y="0"/>
                    <a:pt x="968" y="186"/>
                    <a:pt x="671" y="958"/>
                  </a:cubicBezTo>
                  <a:cubicBezTo>
                    <a:pt x="671" y="958"/>
                    <a:pt x="435" y="615"/>
                    <a:pt x="395" y="433"/>
                  </a:cubicBezTo>
                  <a:cubicBezTo>
                    <a:pt x="395" y="433"/>
                    <a:pt x="449" y="854"/>
                    <a:pt x="594" y="1009"/>
                  </a:cubicBezTo>
                  <a:close/>
                </a:path>
              </a:pathLst>
            </a:custGeom>
            <a:solidFill>
              <a:srgbClr val="8231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>
                <a:defRPr/>
              </a:pPr>
              <a:endParaRPr lang="en-US" sz="3200" kern="0">
                <a:solidFill>
                  <a:srgbClr val="95A5A6"/>
                </a:solidFill>
                <a:latin typeface="微软雅黑"/>
              </a:endParaRPr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3439458" y="4117758"/>
            <a:ext cx="840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要点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1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470736" y="2684599"/>
            <a:ext cx="840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要点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2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376516" y="2769139"/>
            <a:ext cx="840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要点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3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703209" y="4247218"/>
            <a:ext cx="840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要点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4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04010" y="3599539"/>
            <a:ext cx="2316533" cy="1436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请提炼概括内容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938689" y="1793109"/>
            <a:ext cx="2316533" cy="1436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请提炼概括内容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668753" y="1774189"/>
            <a:ext cx="2316533" cy="1436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请提炼概括内容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916027" y="3721100"/>
            <a:ext cx="2316533" cy="1436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请提炼概括内容</a:t>
            </a: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五、论文结论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148156" y="1780674"/>
            <a:ext cx="2880704" cy="4015108"/>
            <a:chOff x="1148156" y="1780674"/>
            <a:chExt cx="2880704" cy="4015108"/>
          </a:xfrm>
        </p:grpSpPr>
        <p:sp>
          <p:nvSpPr>
            <p:cNvPr id="18" name="矩形 17"/>
            <p:cNvSpPr/>
            <p:nvPr/>
          </p:nvSpPr>
          <p:spPr>
            <a:xfrm>
              <a:off x="1148156" y="1780674"/>
              <a:ext cx="2880704" cy="4015108"/>
            </a:xfrm>
            <a:prstGeom prst="rect">
              <a:avLst/>
            </a:prstGeom>
            <a:noFill/>
            <a:ln w="12700" cap="flat" cmpd="sng" algn="ctr">
              <a:solidFill>
                <a:sysClr val="window" lastClr="FFFFFF">
                  <a:lumMod val="7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19" name="L 形 18"/>
            <p:cNvSpPr/>
            <p:nvPr/>
          </p:nvSpPr>
          <p:spPr>
            <a:xfrm>
              <a:off x="1148156" y="5438274"/>
              <a:ext cx="371261" cy="357508"/>
            </a:xfrm>
            <a:prstGeom prst="corner">
              <a:avLst>
                <a:gd name="adj1" fmla="val 34252"/>
                <a:gd name="adj2" fmla="val 29528"/>
              </a:avLst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20" name="L 形 19"/>
            <p:cNvSpPr/>
            <p:nvPr/>
          </p:nvSpPr>
          <p:spPr>
            <a:xfrm rot="10800000">
              <a:off x="3657599" y="1780674"/>
              <a:ext cx="371261" cy="357508"/>
            </a:xfrm>
            <a:prstGeom prst="corner">
              <a:avLst>
                <a:gd name="adj1" fmla="val 34252"/>
                <a:gd name="adj2" fmla="val 29528"/>
              </a:avLst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389604" y="2730748"/>
              <a:ext cx="2639256" cy="19890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请提炼概括内容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合理化描述，精确化表达，注意逻辑，专业术语，内容字体大小推荐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14-18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号更多精品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PPT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模板，欢迎进店铺，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http://chn.docer.com/works?userid=16278234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655648" y="1759893"/>
            <a:ext cx="2880704" cy="4015108"/>
            <a:chOff x="1148156" y="1780674"/>
            <a:chExt cx="2880704" cy="4015108"/>
          </a:xfrm>
        </p:grpSpPr>
        <p:sp>
          <p:nvSpPr>
            <p:cNvPr id="23" name="矩形 22"/>
            <p:cNvSpPr/>
            <p:nvPr/>
          </p:nvSpPr>
          <p:spPr>
            <a:xfrm>
              <a:off x="1148156" y="1780674"/>
              <a:ext cx="2880704" cy="4015108"/>
            </a:xfrm>
            <a:prstGeom prst="rect">
              <a:avLst/>
            </a:prstGeom>
            <a:noFill/>
            <a:ln w="12700" cap="flat" cmpd="sng" algn="ctr">
              <a:solidFill>
                <a:sysClr val="window" lastClr="FFFFFF">
                  <a:lumMod val="7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24" name="L 形 23"/>
            <p:cNvSpPr/>
            <p:nvPr/>
          </p:nvSpPr>
          <p:spPr>
            <a:xfrm>
              <a:off x="1148156" y="5438274"/>
              <a:ext cx="371261" cy="357508"/>
            </a:xfrm>
            <a:prstGeom prst="corner">
              <a:avLst>
                <a:gd name="adj1" fmla="val 34252"/>
                <a:gd name="adj2" fmla="val 29528"/>
              </a:avLst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25" name="L 形 24"/>
            <p:cNvSpPr/>
            <p:nvPr/>
          </p:nvSpPr>
          <p:spPr>
            <a:xfrm rot="10800000">
              <a:off x="3657599" y="1780674"/>
              <a:ext cx="371261" cy="357508"/>
            </a:xfrm>
            <a:prstGeom prst="corner">
              <a:avLst>
                <a:gd name="adj1" fmla="val 34252"/>
                <a:gd name="adj2" fmla="val 29528"/>
              </a:avLst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389604" y="2730748"/>
              <a:ext cx="2639256" cy="19890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请提炼概括内容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合理化描述，精确化表达，注意逻辑，专业术语，内容字体大小推荐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14-18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号更多精品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PPT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模板，欢迎进店铺，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http://chn.docer.com/works?userid=16278234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163140" y="1739112"/>
            <a:ext cx="2880704" cy="4015108"/>
            <a:chOff x="1148156" y="1780674"/>
            <a:chExt cx="2880704" cy="4015108"/>
          </a:xfrm>
        </p:grpSpPr>
        <p:sp>
          <p:nvSpPr>
            <p:cNvPr id="28" name="矩形 27"/>
            <p:cNvSpPr/>
            <p:nvPr/>
          </p:nvSpPr>
          <p:spPr>
            <a:xfrm>
              <a:off x="1148156" y="1780674"/>
              <a:ext cx="2880704" cy="4015108"/>
            </a:xfrm>
            <a:prstGeom prst="rect">
              <a:avLst/>
            </a:prstGeom>
            <a:noFill/>
            <a:ln w="12700" cap="flat" cmpd="sng" algn="ctr">
              <a:solidFill>
                <a:sysClr val="window" lastClr="FFFFFF">
                  <a:lumMod val="7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29" name="L 形 28"/>
            <p:cNvSpPr/>
            <p:nvPr/>
          </p:nvSpPr>
          <p:spPr>
            <a:xfrm>
              <a:off x="1148156" y="5438274"/>
              <a:ext cx="371261" cy="357508"/>
            </a:xfrm>
            <a:prstGeom prst="corner">
              <a:avLst>
                <a:gd name="adj1" fmla="val 34252"/>
                <a:gd name="adj2" fmla="val 29528"/>
              </a:avLst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30" name="L 形 29"/>
            <p:cNvSpPr/>
            <p:nvPr/>
          </p:nvSpPr>
          <p:spPr>
            <a:xfrm rot="10800000">
              <a:off x="3657599" y="1780674"/>
              <a:ext cx="371261" cy="357508"/>
            </a:xfrm>
            <a:prstGeom prst="corner">
              <a:avLst>
                <a:gd name="adj1" fmla="val 34252"/>
                <a:gd name="adj2" fmla="val 29528"/>
              </a:avLst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389604" y="2730748"/>
              <a:ext cx="2639256" cy="19890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请提炼概括内容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合理化描述，精确化表达，注意逻辑，专业术语，内容字体大小推荐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14-18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号更多精品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PPT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模板，欢迎进店铺，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http://chn.docer.com/works?userid=16278234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五、论文结论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854207" y="1837879"/>
            <a:ext cx="1124368" cy="1304267"/>
            <a:chOff x="2298696" y="1761678"/>
            <a:chExt cx="1124368" cy="1304267"/>
          </a:xfrm>
        </p:grpSpPr>
        <p:sp>
          <p:nvSpPr>
            <p:cNvPr id="2" name="六边形 1"/>
            <p:cNvSpPr/>
            <p:nvPr/>
          </p:nvSpPr>
          <p:spPr>
            <a:xfrm rot="5400000">
              <a:off x="2208746" y="1851628"/>
              <a:ext cx="1304267" cy="1124368"/>
            </a:xfrm>
            <a:prstGeom prst="hexagon">
              <a:avLst/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Shape 2530"/>
            <p:cNvSpPr/>
            <p:nvPr/>
          </p:nvSpPr>
          <p:spPr>
            <a:xfrm>
              <a:off x="2667041" y="2176891"/>
              <a:ext cx="387676" cy="473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0" y="19636"/>
                  </a:moveTo>
                  <a:cubicBezTo>
                    <a:pt x="20400" y="20178"/>
                    <a:pt x="19862" y="20617"/>
                    <a:pt x="19200" y="20617"/>
                  </a:cubicBezTo>
                  <a:lnTo>
                    <a:pt x="6000" y="20617"/>
                  </a:lnTo>
                  <a:lnTo>
                    <a:pt x="6000" y="982"/>
                  </a:lnTo>
                  <a:lnTo>
                    <a:pt x="13200" y="982"/>
                  </a:lnTo>
                  <a:lnTo>
                    <a:pt x="13200" y="6872"/>
                  </a:lnTo>
                  <a:lnTo>
                    <a:pt x="15600" y="4909"/>
                  </a:lnTo>
                  <a:lnTo>
                    <a:pt x="18000" y="6872"/>
                  </a:lnTo>
                  <a:lnTo>
                    <a:pt x="18000" y="982"/>
                  </a:lnTo>
                  <a:lnTo>
                    <a:pt x="19200" y="982"/>
                  </a:lnTo>
                  <a:cubicBezTo>
                    <a:pt x="19862" y="982"/>
                    <a:pt x="20400" y="1422"/>
                    <a:pt x="20400" y="1964"/>
                  </a:cubicBezTo>
                  <a:cubicBezTo>
                    <a:pt x="20400" y="1964"/>
                    <a:pt x="20400" y="19636"/>
                    <a:pt x="20400" y="19636"/>
                  </a:cubicBezTo>
                  <a:close/>
                  <a:moveTo>
                    <a:pt x="4800" y="20617"/>
                  </a:moveTo>
                  <a:lnTo>
                    <a:pt x="2400" y="20617"/>
                  </a:lnTo>
                  <a:cubicBezTo>
                    <a:pt x="1738" y="20617"/>
                    <a:pt x="1200" y="20178"/>
                    <a:pt x="1200" y="19636"/>
                  </a:cubicBezTo>
                  <a:lnTo>
                    <a:pt x="1200" y="1964"/>
                  </a:lnTo>
                  <a:cubicBezTo>
                    <a:pt x="1200" y="1422"/>
                    <a:pt x="1738" y="982"/>
                    <a:pt x="2400" y="982"/>
                  </a:cubicBezTo>
                  <a:lnTo>
                    <a:pt x="4800" y="982"/>
                  </a:lnTo>
                  <a:cubicBezTo>
                    <a:pt x="4800" y="982"/>
                    <a:pt x="4800" y="20617"/>
                    <a:pt x="4800" y="20617"/>
                  </a:cubicBezTo>
                  <a:close/>
                  <a:moveTo>
                    <a:pt x="14400" y="982"/>
                  </a:moveTo>
                  <a:lnTo>
                    <a:pt x="16800" y="982"/>
                  </a:lnTo>
                  <a:lnTo>
                    <a:pt x="16800" y="4418"/>
                  </a:lnTo>
                  <a:lnTo>
                    <a:pt x="15600" y="3436"/>
                  </a:lnTo>
                  <a:lnTo>
                    <a:pt x="14400" y="4418"/>
                  </a:lnTo>
                  <a:cubicBezTo>
                    <a:pt x="14400" y="4418"/>
                    <a:pt x="14400" y="982"/>
                    <a:pt x="14400" y="982"/>
                  </a:cubicBezTo>
                  <a:close/>
                  <a:moveTo>
                    <a:pt x="19200" y="0"/>
                  </a:moveTo>
                  <a:lnTo>
                    <a:pt x="2400" y="0"/>
                  </a:lnTo>
                  <a:cubicBezTo>
                    <a:pt x="1075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0"/>
                    <a:pt x="1075" y="21600"/>
                    <a:pt x="2400" y="21600"/>
                  </a:cubicBezTo>
                  <a:lnTo>
                    <a:pt x="19200" y="21600"/>
                  </a:lnTo>
                  <a:cubicBezTo>
                    <a:pt x="20525" y="21600"/>
                    <a:pt x="21600" y="20720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20525" y="0"/>
                    <a:pt x="19200" y="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7965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 panose="020B0502020104020203"/>
                  <a:ea typeface="Gill Sans" panose="020B0502020104020203"/>
                  <a:cs typeface="Gill Sans" panose="020B0502020104020203"/>
                  <a:sym typeface="Gill Sans" panose="020B0502020104020203"/>
                </a:defRPr>
              </a:pPr>
              <a:endParaRPr sz="15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533816" y="1837879"/>
            <a:ext cx="1124368" cy="1304267"/>
            <a:chOff x="2298696" y="3493498"/>
            <a:chExt cx="1124368" cy="1304267"/>
          </a:xfrm>
        </p:grpSpPr>
        <p:sp>
          <p:nvSpPr>
            <p:cNvPr id="33" name="六边形 32"/>
            <p:cNvSpPr/>
            <p:nvPr/>
          </p:nvSpPr>
          <p:spPr>
            <a:xfrm rot="5400000">
              <a:off x="2208746" y="3583448"/>
              <a:ext cx="1304267" cy="1124368"/>
            </a:xfrm>
            <a:prstGeom prst="hexagon">
              <a:avLst/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Shape 2598"/>
            <p:cNvSpPr/>
            <p:nvPr/>
          </p:nvSpPr>
          <p:spPr>
            <a:xfrm>
              <a:off x="2581779" y="3937938"/>
              <a:ext cx="507697" cy="415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73" y="8400"/>
                  </a:moveTo>
                  <a:lnTo>
                    <a:pt x="10800" y="8400"/>
                  </a:lnTo>
                  <a:lnTo>
                    <a:pt x="10800" y="12001"/>
                  </a:lnTo>
                  <a:lnTo>
                    <a:pt x="6873" y="12001"/>
                  </a:lnTo>
                  <a:cubicBezTo>
                    <a:pt x="6873" y="12001"/>
                    <a:pt x="6873" y="8400"/>
                    <a:pt x="6873" y="8400"/>
                  </a:cubicBezTo>
                  <a:close/>
                  <a:moveTo>
                    <a:pt x="6382" y="13200"/>
                  </a:moveTo>
                  <a:lnTo>
                    <a:pt x="11291" y="13200"/>
                  </a:lnTo>
                  <a:cubicBezTo>
                    <a:pt x="11562" y="13200"/>
                    <a:pt x="11782" y="12932"/>
                    <a:pt x="11782" y="12600"/>
                  </a:cubicBezTo>
                  <a:lnTo>
                    <a:pt x="11782" y="7800"/>
                  </a:lnTo>
                  <a:cubicBezTo>
                    <a:pt x="11782" y="7469"/>
                    <a:pt x="11562" y="7200"/>
                    <a:pt x="11291" y="7200"/>
                  </a:cubicBezTo>
                  <a:lnTo>
                    <a:pt x="6382" y="7200"/>
                  </a:lnTo>
                  <a:cubicBezTo>
                    <a:pt x="6111" y="7200"/>
                    <a:pt x="5891" y="7469"/>
                    <a:pt x="5891" y="7800"/>
                  </a:cubicBezTo>
                  <a:lnTo>
                    <a:pt x="5891" y="12600"/>
                  </a:lnTo>
                  <a:cubicBezTo>
                    <a:pt x="5891" y="12932"/>
                    <a:pt x="6111" y="13200"/>
                    <a:pt x="6382" y="13200"/>
                  </a:cubicBezTo>
                  <a:moveTo>
                    <a:pt x="6382" y="4800"/>
                  </a:moveTo>
                  <a:cubicBezTo>
                    <a:pt x="6653" y="4800"/>
                    <a:pt x="6873" y="4531"/>
                    <a:pt x="6873" y="4200"/>
                  </a:cubicBezTo>
                  <a:cubicBezTo>
                    <a:pt x="6873" y="3868"/>
                    <a:pt x="6653" y="3600"/>
                    <a:pt x="6382" y="3600"/>
                  </a:cubicBezTo>
                  <a:cubicBezTo>
                    <a:pt x="6111" y="3600"/>
                    <a:pt x="5891" y="3868"/>
                    <a:pt x="5891" y="4200"/>
                  </a:cubicBezTo>
                  <a:cubicBezTo>
                    <a:pt x="5891" y="4531"/>
                    <a:pt x="6111" y="4800"/>
                    <a:pt x="6382" y="4800"/>
                  </a:cubicBezTo>
                  <a:moveTo>
                    <a:pt x="20618" y="20400"/>
                  </a:moveTo>
                  <a:lnTo>
                    <a:pt x="2945" y="20400"/>
                  </a:lnTo>
                  <a:cubicBezTo>
                    <a:pt x="1861" y="20400"/>
                    <a:pt x="982" y="19325"/>
                    <a:pt x="982" y="18000"/>
                  </a:cubicBezTo>
                  <a:lnTo>
                    <a:pt x="982" y="4800"/>
                  </a:lnTo>
                  <a:lnTo>
                    <a:pt x="2945" y="4800"/>
                  </a:lnTo>
                  <a:lnTo>
                    <a:pt x="2945" y="17400"/>
                  </a:lnTo>
                  <a:cubicBezTo>
                    <a:pt x="2945" y="17732"/>
                    <a:pt x="3166" y="18000"/>
                    <a:pt x="3436" y="18000"/>
                  </a:cubicBezTo>
                  <a:cubicBezTo>
                    <a:pt x="3707" y="18000"/>
                    <a:pt x="3927" y="17732"/>
                    <a:pt x="3927" y="17400"/>
                  </a:cubicBezTo>
                  <a:lnTo>
                    <a:pt x="3927" y="1200"/>
                  </a:lnTo>
                  <a:lnTo>
                    <a:pt x="20618" y="1200"/>
                  </a:lnTo>
                  <a:cubicBezTo>
                    <a:pt x="20618" y="1200"/>
                    <a:pt x="20618" y="20400"/>
                    <a:pt x="20618" y="20400"/>
                  </a:cubicBezTo>
                  <a:close/>
                  <a:moveTo>
                    <a:pt x="20618" y="0"/>
                  </a:moveTo>
                  <a:lnTo>
                    <a:pt x="3927" y="0"/>
                  </a:lnTo>
                  <a:cubicBezTo>
                    <a:pt x="3385" y="0"/>
                    <a:pt x="2945" y="538"/>
                    <a:pt x="2945" y="1200"/>
                  </a:cubicBezTo>
                  <a:lnTo>
                    <a:pt x="2945" y="3600"/>
                  </a:lnTo>
                  <a:lnTo>
                    <a:pt x="982" y="3600"/>
                  </a:lnTo>
                  <a:cubicBezTo>
                    <a:pt x="440" y="3600"/>
                    <a:pt x="0" y="4138"/>
                    <a:pt x="0" y="4800"/>
                  </a:cubicBezTo>
                  <a:lnTo>
                    <a:pt x="0" y="18000"/>
                  </a:lnTo>
                  <a:cubicBezTo>
                    <a:pt x="0" y="19988"/>
                    <a:pt x="1319" y="21600"/>
                    <a:pt x="2945" y="21600"/>
                  </a:cubicBezTo>
                  <a:lnTo>
                    <a:pt x="20618" y="21600"/>
                  </a:lnTo>
                  <a:cubicBezTo>
                    <a:pt x="21160" y="21600"/>
                    <a:pt x="21600" y="21062"/>
                    <a:pt x="21600" y="20400"/>
                  </a:cubicBezTo>
                  <a:lnTo>
                    <a:pt x="21600" y="1200"/>
                  </a:lnTo>
                  <a:cubicBezTo>
                    <a:pt x="21600" y="538"/>
                    <a:pt x="21160" y="0"/>
                    <a:pt x="20618" y="0"/>
                  </a:cubicBezTo>
                  <a:moveTo>
                    <a:pt x="6382" y="18000"/>
                  </a:moveTo>
                  <a:lnTo>
                    <a:pt x="18164" y="18000"/>
                  </a:lnTo>
                  <a:cubicBezTo>
                    <a:pt x="18434" y="18000"/>
                    <a:pt x="18655" y="17732"/>
                    <a:pt x="18655" y="17400"/>
                  </a:cubicBezTo>
                  <a:cubicBezTo>
                    <a:pt x="18655" y="17068"/>
                    <a:pt x="18434" y="16801"/>
                    <a:pt x="18164" y="16801"/>
                  </a:cubicBezTo>
                  <a:lnTo>
                    <a:pt x="6382" y="16801"/>
                  </a:lnTo>
                  <a:cubicBezTo>
                    <a:pt x="6111" y="16801"/>
                    <a:pt x="5891" y="17068"/>
                    <a:pt x="5891" y="17400"/>
                  </a:cubicBezTo>
                  <a:cubicBezTo>
                    <a:pt x="5891" y="17732"/>
                    <a:pt x="6111" y="18000"/>
                    <a:pt x="6382" y="18000"/>
                  </a:cubicBezTo>
                  <a:moveTo>
                    <a:pt x="6382" y="15600"/>
                  </a:moveTo>
                  <a:lnTo>
                    <a:pt x="18164" y="15600"/>
                  </a:lnTo>
                  <a:cubicBezTo>
                    <a:pt x="18434" y="15600"/>
                    <a:pt x="18655" y="15332"/>
                    <a:pt x="18655" y="15000"/>
                  </a:cubicBezTo>
                  <a:cubicBezTo>
                    <a:pt x="18655" y="14668"/>
                    <a:pt x="18434" y="14401"/>
                    <a:pt x="18164" y="14401"/>
                  </a:cubicBezTo>
                  <a:lnTo>
                    <a:pt x="6382" y="14401"/>
                  </a:lnTo>
                  <a:cubicBezTo>
                    <a:pt x="6111" y="14401"/>
                    <a:pt x="5891" y="14668"/>
                    <a:pt x="5891" y="15000"/>
                  </a:cubicBezTo>
                  <a:cubicBezTo>
                    <a:pt x="5891" y="15332"/>
                    <a:pt x="6111" y="15600"/>
                    <a:pt x="6382" y="15600"/>
                  </a:cubicBezTo>
                  <a:moveTo>
                    <a:pt x="8345" y="4800"/>
                  </a:moveTo>
                  <a:cubicBezTo>
                    <a:pt x="8616" y="4800"/>
                    <a:pt x="8836" y="4531"/>
                    <a:pt x="8836" y="4200"/>
                  </a:cubicBezTo>
                  <a:cubicBezTo>
                    <a:pt x="8836" y="3868"/>
                    <a:pt x="8616" y="3600"/>
                    <a:pt x="8345" y="3600"/>
                  </a:cubicBezTo>
                  <a:cubicBezTo>
                    <a:pt x="8075" y="3600"/>
                    <a:pt x="7855" y="3868"/>
                    <a:pt x="7855" y="4200"/>
                  </a:cubicBezTo>
                  <a:cubicBezTo>
                    <a:pt x="7855" y="4531"/>
                    <a:pt x="8075" y="4800"/>
                    <a:pt x="8345" y="4800"/>
                  </a:cubicBezTo>
                  <a:moveTo>
                    <a:pt x="18164" y="7200"/>
                  </a:moveTo>
                  <a:lnTo>
                    <a:pt x="14236" y="7200"/>
                  </a:lnTo>
                  <a:cubicBezTo>
                    <a:pt x="13966" y="7200"/>
                    <a:pt x="13745" y="7469"/>
                    <a:pt x="13745" y="7800"/>
                  </a:cubicBezTo>
                  <a:cubicBezTo>
                    <a:pt x="13745" y="8132"/>
                    <a:pt x="13966" y="8400"/>
                    <a:pt x="14236" y="8400"/>
                  </a:cubicBezTo>
                  <a:lnTo>
                    <a:pt x="18164" y="8400"/>
                  </a:lnTo>
                  <a:cubicBezTo>
                    <a:pt x="18434" y="8400"/>
                    <a:pt x="18655" y="8132"/>
                    <a:pt x="18655" y="7800"/>
                  </a:cubicBezTo>
                  <a:cubicBezTo>
                    <a:pt x="18655" y="7469"/>
                    <a:pt x="18434" y="7200"/>
                    <a:pt x="18164" y="7200"/>
                  </a:cubicBezTo>
                  <a:moveTo>
                    <a:pt x="18164" y="12001"/>
                  </a:moveTo>
                  <a:lnTo>
                    <a:pt x="14236" y="12001"/>
                  </a:lnTo>
                  <a:cubicBezTo>
                    <a:pt x="13966" y="12001"/>
                    <a:pt x="13745" y="12268"/>
                    <a:pt x="13745" y="12600"/>
                  </a:cubicBezTo>
                  <a:cubicBezTo>
                    <a:pt x="13745" y="12932"/>
                    <a:pt x="13966" y="13200"/>
                    <a:pt x="14236" y="13200"/>
                  </a:cubicBezTo>
                  <a:lnTo>
                    <a:pt x="18164" y="13200"/>
                  </a:lnTo>
                  <a:cubicBezTo>
                    <a:pt x="18434" y="13200"/>
                    <a:pt x="18655" y="12932"/>
                    <a:pt x="18655" y="12600"/>
                  </a:cubicBezTo>
                  <a:cubicBezTo>
                    <a:pt x="18655" y="12268"/>
                    <a:pt x="18434" y="12001"/>
                    <a:pt x="18164" y="12001"/>
                  </a:cubicBezTo>
                  <a:moveTo>
                    <a:pt x="18164" y="9600"/>
                  </a:moveTo>
                  <a:lnTo>
                    <a:pt x="14236" y="9600"/>
                  </a:lnTo>
                  <a:cubicBezTo>
                    <a:pt x="13966" y="9600"/>
                    <a:pt x="13745" y="9869"/>
                    <a:pt x="13745" y="10200"/>
                  </a:cubicBezTo>
                  <a:cubicBezTo>
                    <a:pt x="13745" y="10532"/>
                    <a:pt x="13966" y="10800"/>
                    <a:pt x="14236" y="10800"/>
                  </a:cubicBezTo>
                  <a:lnTo>
                    <a:pt x="18164" y="10800"/>
                  </a:lnTo>
                  <a:cubicBezTo>
                    <a:pt x="18434" y="10800"/>
                    <a:pt x="18655" y="10532"/>
                    <a:pt x="18655" y="10200"/>
                  </a:cubicBezTo>
                  <a:cubicBezTo>
                    <a:pt x="18655" y="9869"/>
                    <a:pt x="18434" y="9600"/>
                    <a:pt x="18164" y="9600"/>
                  </a:cubicBezTo>
                  <a:moveTo>
                    <a:pt x="18164" y="4800"/>
                  </a:moveTo>
                  <a:cubicBezTo>
                    <a:pt x="18434" y="4800"/>
                    <a:pt x="18655" y="4531"/>
                    <a:pt x="18655" y="4200"/>
                  </a:cubicBezTo>
                  <a:cubicBezTo>
                    <a:pt x="18655" y="3868"/>
                    <a:pt x="18434" y="3600"/>
                    <a:pt x="18164" y="3600"/>
                  </a:cubicBezTo>
                  <a:cubicBezTo>
                    <a:pt x="17893" y="3600"/>
                    <a:pt x="17673" y="3868"/>
                    <a:pt x="17673" y="4200"/>
                  </a:cubicBezTo>
                  <a:cubicBezTo>
                    <a:pt x="17673" y="4531"/>
                    <a:pt x="17893" y="4800"/>
                    <a:pt x="18164" y="4800"/>
                  </a:cubicBezTo>
                  <a:moveTo>
                    <a:pt x="16200" y="4800"/>
                  </a:moveTo>
                  <a:cubicBezTo>
                    <a:pt x="16471" y="4800"/>
                    <a:pt x="16691" y="4531"/>
                    <a:pt x="16691" y="4200"/>
                  </a:cubicBezTo>
                  <a:cubicBezTo>
                    <a:pt x="16691" y="3868"/>
                    <a:pt x="16471" y="3600"/>
                    <a:pt x="16200" y="3600"/>
                  </a:cubicBezTo>
                  <a:cubicBezTo>
                    <a:pt x="15929" y="3600"/>
                    <a:pt x="15709" y="3868"/>
                    <a:pt x="15709" y="4200"/>
                  </a:cubicBezTo>
                  <a:cubicBezTo>
                    <a:pt x="15709" y="4531"/>
                    <a:pt x="15929" y="4800"/>
                    <a:pt x="16200" y="4800"/>
                  </a:cubicBezTo>
                  <a:moveTo>
                    <a:pt x="10309" y="4800"/>
                  </a:moveTo>
                  <a:lnTo>
                    <a:pt x="14236" y="4800"/>
                  </a:lnTo>
                  <a:cubicBezTo>
                    <a:pt x="14507" y="4800"/>
                    <a:pt x="14727" y="4531"/>
                    <a:pt x="14727" y="4200"/>
                  </a:cubicBezTo>
                  <a:cubicBezTo>
                    <a:pt x="14727" y="3868"/>
                    <a:pt x="14507" y="3600"/>
                    <a:pt x="14236" y="3600"/>
                  </a:cubicBezTo>
                  <a:lnTo>
                    <a:pt x="10309" y="3600"/>
                  </a:lnTo>
                  <a:cubicBezTo>
                    <a:pt x="10038" y="3600"/>
                    <a:pt x="9818" y="3868"/>
                    <a:pt x="9818" y="4200"/>
                  </a:cubicBezTo>
                  <a:cubicBezTo>
                    <a:pt x="9818" y="4531"/>
                    <a:pt x="10038" y="4800"/>
                    <a:pt x="10309" y="480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7965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 panose="020B0502020104020203"/>
                  <a:ea typeface="Gill Sans" panose="020B0502020104020203"/>
                  <a:cs typeface="Gill Sans" panose="020B0502020104020203"/>
                  <a:sym typeface="Gill Sans" panose="020B0502020104020203"/>
                </a:defRPr>
              </a:pPr>
              <a:endParaRPr sz="15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091478" y="1837879"/>
            <a:ext cx="1124368" cy="1304267"/>
            <a:chOff x="2298696" y="5214300"/>
            <a:chExt cx="1124368" cy="1304267"/>
          </a:xfrm>
        </p:grpSpPr>
        <p:sp>
          <p:nvSpPr>
            <p:cNvPr id="37" name="六边形 36"/>
            <p:cNvSpPr/>
            <p:nvPr/>
          </p:nvSpPr>
          <p:spPr>
            <a:xfrm rot="5400000">
              <a:off x="2208746" y="5304250"/>
              <a:ext cx="1304267" cy="1124368"/>
            </a:xfrm>
            <a:prstGeom prst="hexagon">
              <a:avLst/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Shape 2603"/>
            <p:cNvSpPr/>
            <p:nvPr/>
          </p:nvSpPr>
          <p:spPr>
            <a:xfrm>
              <a:off x="2581779" y="5641785"/>
              <a:ext cx="507697" cy="4615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91" y="20520"/>
                  </a:moveTo>
                  <a:lnTo>
                    <a:pt x="14727" y="20520"/>
                  </a:lnTo>
                  <a:lnTo>
                    <a:pt x="14727" y="18360"/>
                  </a:lnTo>
                  <a:cubicBezTo>
                    <a:pt x="14999" y="18360"/>
                    <a:pt x="15218" y="18119"/>
                    <a:pt x="15218" y="17820"/>
                  </a:cubicBezTo>
                  <a:cubicBezTo>
                    <a:pt x="15218" y="17522"/>
                    <a:pt x="14999" y="17280"/>
                    <a:pt x="14727" y="17280"/>
                  </a:cubicBezTo>
                  <a:lnTo>
                    <a:pt x="14727" y="7560"/>
                  </a:lnTo>
                  <a:lnTo>
                    <a:pt x="16691" y="7560"/>
                  </a:lnTo>
                  <a:cubicBezTo>
                    <a:pt x="16691" y="7560"/>
                    <a:pt x="16691" y="20520"/>
                    <a:pt x="16691" y="20520"/>
                  </a:cubicBezTo>
                  <a:close/>
                  <a:moveTo>
                    <a:pt x="13745" y="17280"/>
                  </a:moveTo>
                  <a:cubicBezTo>
                    <a:pt x="13474" y="17280"/>
                    <a:pt x="13255" y="17522"/>
                    <a:pt x="13255" y="17820"/>
                  </a:cubicBezTo>
                  <a:cubicBezTo>
                    <a:pt x="13255" y="18119"/>
                    <a:pt x="13474" y="18360"/>
                    <a:pt x="13745" y="18360"/>
                  </a:cubicBezTo>
                  <a:lnTo>
                    <a:pt x="13745" y="20520"/>
                  </a:lnTo>
                  <a:lnTo>
                    <a:pt x="3927" y="20520"/>
                  </a:lnTo>
                  <a:lnTo>
                    <a:pt x="3927" y="18360"/>
                  </a:lnTo>
                  <a:cubicBezTo>
                    <a:pt x="4199" y="18360"/>
                    <a:pt x="4418" y="18119"/>
                    <a:pt x="4418" y="17820"/>
                  </a:cubicBezTo>
                  <a:cubicBezTo>
                    <a:pt x="4418" y="17522"/>
                    <a:pt x="4199" y="17280"/>
                    <a:pt x="3927" y="17280"/>
                  </a:cubicBezTo>
                  <a:lnTo>
                    <a:pt x="3927" y="7560"/>
                  </a:lnTo>
                  <a:lnTo>
                    <a:pt x="13745" y="7560"/>
                  </a:lnTo>
                  <a:cubicBezTo>
                    <a:pt x="13745" y="7560"/>
                    <a:pt x="13745" y="17280"/>
                    <a:pt x="13745" y="17280"/>
                  </a:cubicBezTo>
                  <a:close/>
                  <a:moveTo>
                    <a:pt x="2945" y="17280"/>
                  </a:moveTo>
                  <a:cubicBezTo>
                    <a:pt x="2674" y="17280"/>
                    <a:pt x="2455" y="17522"/>
                    <a:pt x="2455" y="17820"/>
                  </a:cubicBezTo>
                  <a:cubicBezTo>
                    <a:pt x="2455" y="18119"/>
                    <a:pt x="2674" y="18360"/>
                    <a:pt x="2945" y="18360"/>
                  </a:cubicBezTo>
                  <a:lnTo>
                    <a:pt x="2945" y="20520"/>
                  </a:lnTo>
                  <a:lnTo>
                    <a:pt x="982" y="20520"/>
                  </a:lnTo>
                  <a:lnTo>
                    <a:pt x="982" y="7560"/>
                  </a:lnTo>
                  <a:lnTo>
                    <a:pt x="2945" y="7560"/>
                  </a:lnTo>
                  <a:cubicBezTo>
                    <a:pt x="2945" y="7560"/>
                    <a:pt x="2945" y="17280"/>
                    <a:pt x="2945" y="17280"/>
                  </a:cubicBezTo>
                  <a:close/>
                  <a:moveTo>
                    <a:pt x="7855" y="5400"/>
                  </a:moveTo>
                  <a:lnTo>
                    <a:pt x="9818" y="5400"/>
                  </a:lnTo>
                  <a:cubicBezTo>
                    <a:pt x="10360" y="5400"/>
                    <a:pt x="10800" y="5884"/>
                    <a:pt x="10800" y="6481"/>
                  </a:cubicBezTo>
                  <a:lnTo>
                    <a:pt x="6873" y="6481"/>
                  </a:lnTo>
                  <a:cubicBezTo>
                    <a:pt x="6873" y="5884"/>
                    <a:pt x="7313" y="5400"/>
                    <a:pt x="7855" y="5400"/>
                  </a:cubicBezTo>
                  <a:moveTo>
                    <a:pt x="16691" y="6481"/>
                  </a:moveTo>
                  <a:lnTo>
                    <a:pt x="11782" y="6481"/>
                  </a:lnTo>
                  <a:cubicBezTo>
                    <a:pt x="11782" y="5287"/>
                    <a:pt x="10903" y="4321"/>
                    <a:pt x="9818" y="4321"/>
                  </a:cubicBezTo>
                  <a:lnTo>
                    <a:pt x="7855" y="4321"/>
                  </a:lnTo>
                  <a:cubicBezTo>
                    <a:pt x="6770" y="4321"/>
                    <a:pt x="5891" y="5287"/>
                    <a:pt x="5891" y="6481"/>
                  </a:cubicBezTo>
                  <a:lnTo>
                    <a:pt x="982" y="6481"/>
                  </a:lnTo>
                  <a:cubicBezTo>
                    <a:pt x="440" y="6481"/>
                    <a:pt x="0" y="6964"/>
                    <a:pt x="0" y="7560"/>
                  </a:cubicBezTo>
                  <a:lnTo>
                    <a:pt x="0" y="20520"/>
                  </a:lnTo>
                  <a:cubicBezTo>
                    <a:pt x="0" y="21116"/>
                    <a:pt x="440" y="21600"/>
                    <a:pt x="982" y="21600"/>
                  </a:cubicBezTo>
                  <a:lnTo>
                    <a:pt x="16691" y="21600"/>
                  </a:lnTo>
                  <a:cubicBezTo>
                    <a:pt x="17233" y="21600"/>
                    <a:pt x="17673" y="21116"/>
                    <a:pt x="17673" y="20520"/>
                  </a:cubicBezTo>
                  <a:lnTo>
                    <a:pt x="17673" y="7560"/>
                  </a:lnTo>
                  <a:cubicBezTo>
                    <a:pt x="17673" y="6964"/>
                    <a:pt x="17233" y="6481"/>
                    <a:pt x="16691" y="6481"/>
                  </a:cubicBezTo>
                  <a:moveTo>
                    <a:pt x="10800" y="2161"/>
                  </a:moveTo>
                  <a:cubicBezTo>
                    <a:pt x="10800" y="1564"/>
                    <a:pt x="11240" y="1080"/>
                    <a:pt x="11782" y="1080"/>
                  </a:cubicBezTo>
                  <a:lnTo>
                    <a:pt x="13745" y="1080"/>
                  </a:lnTo>
                  <a:cubicBezTo>
                    <a:pt x="14287" y="1080"/>
                    <a:pt x="14727" y="1564"/>
                    <a:pt x="14727" y="2161"/>
                  </a:cubicBezTo>
                  <a:cubicBezTo>
                    <a:pt x="14727" y="2161"/>
                    <a:pt x="10800" y="2161"/>
                    <a:pt x="10800" y="2161"/>
                  </a:cubicBezTo>
                  <a:close/>
                  <a:moveTo>
                    <a:pt x="20618" y="2161"/>
                  </a:moveTo>
                  <a:lnTo>
                    <a:pt x="15709" y="2161"/>
                  </a:lnTo>
                  <a:cubicBezTo>
                    <a:pt x="15709" y="967"/>
                    <a:pt x="14830" y="0"/>
                    <a:pt x="13745" y="0"/>
                  </a:cubicBezTo>
                  <a:lnTo>
                    <a:pt x="11782" y="0"/>
                  </a:lnTo>
                  <a:cubicBezTo>
                    <a:pt x="10697" y="0"/>
                    <a:pt x="9818" y="967"/>
                    <a:pt x="9818" y="2161"/>
                  </a:cubicBezTo>
                  <a:lnTo>
                    <a:pt x="4909" y="2161"/>
                  </a:lnTo>
                  <a:cubicBezTo>
                    <a:pt x="4367" y="2161"/>
                    <a:pt x="3927" y="2644"/>
                    <a:pt x="3927" y="3240"/>
                  </a:cubicBezTo>
                  <a:lnTo>
                    <a:pt x="3927" y="4860"/>
                  </a:lnTo>
                  <a:cubicBezTo>
                    <a:pt x="3927" y="5159"/>
                    <a:pt x="4147" y="5400"/>
                    <a:pt x="4418" y="5400"/>
                  </a:cubicBezTo>
                  <a:cubicBezTo>
                    <a:pt x="4690" y="5400"/>
                    <a:pt x="4909" y="5159"/>
                    <a:pt x="4909" y="4860"/>
                  </a:cubicBezTo>
                  <a:lnTo>
                    <a:pt x="4909" y="3240"/>
                  </a:lnTo>
                  <a:lnTo>
                    <a:pt x="20618" y="3240"/>
                  </a:lnTo>
                  <a:lnTo>
                    <a:pt x="20618" y="16201"/>
                  </a:lnTo>
                  <a:lnTo>
                    <a:pt x="19145" y="16201"/>
                  </a:lnTo>
                  <a:cubicBezTo>
                    <a:pt x="18874" y="16201"/>
                    <a:pt x="18655" y="16442"/>
                    <a:pt x="18655" y="16740"/>
                  </a:cubicBezTo>
                  <a:cubicBezTo>
                    <a:pt x="18655" y="17039"/>
                    <a:pt x="18874" y="17280"/>
                    <a:pt x="19145" y="17280"/>
                  </a:cubicBezTo>
                  <a:lnTo>
                    <a:pt x="20618" y="17280"/>
                  </a:lnTo>
                  <a:cubicBezTo>
                    <a:pt x="21160" y="17280"/>
                    <a:pt x="21600" y="16796"/>
                    <a:pt x="21600" y="16201"/>
                  </a:cubicBezTo>
                  <a:lnTo>
                    <a:pt x="21600" y="3240"/>
                  </a:lnTo>
                  <a:cubicBezTo>
                    <a:pt x="21600" y="2644"/>
                    <a:pt x="21160" y="2161"/>
                    <a:pt x="20618" y="2161"/>
                  </a:cubicBezTo>
                  <a:moveTo>
                    <a:pt x="5400" y="11881"/>
                  </a:moveTo>
                  <a:lnTo>
                    <a:pt x="6382" y="11881"/>
                  </a:lnTo>
                  <a:cubicBezTo>
                    <a:pt x="6653" y="11881"/>
                    <a:pt x="6873" y="11639"/>
                    <a:pt x="6873" y="11341"/>
                  </a:cubicBezTo>
                  <a:cubicBezTo>
                    <a:pt x="6873" y="11042"/>
                    <a:pt x="6653" y="10800"/>
                    <a:pt x="6382" y="10800"/>
                  </a:cubicBezTo>
                  <a:lnTo>
                    <a:pt x="5400" y="10800"/>
                  </a:lnTo>
                  <a:cubicBezTo>
                    <a:pt x="5129" y="10800"/>
                    <a:pt x="4909" y="11042"/>
                    <a:pt x="4909" y="11341"/>
                  </a:cubicBezTo>
                  <a:cubicBezTo>
                    <a:pt x="4909" y="11639"/>
                    <a:pt x="5129" y="11881"/>
                    <a:pt x="5400" y="11881"/>
                  </a:cubicBezTo>
                  <a:moveTo>
                    <a:pt x="5400" y="9720"/>
                  </a:moveTo>
                  <a:lnTo>
                    <a:pt x="8345" y="9720"/>
                  </a:lnTo>
                  <a:cubicBezTo>
                    <a:pt x="8617" y="9720"/>
                    <a:pt x="8836" y="9479"/>
                    <a:pt x="8836" y="9181"/>
                  </a:cubicBezTo>
                  <a:cubicBezTo>
                    <a:pt x="8836" y="8882"/>
                    <a:pt x="8617" y="8640"/>
                    <a:pt x="8345" y="8640"/>
                  </a:cubicBezTo>
                  <a:lnTo>
                    <a:pt x="5400" y="8640"/>
                  </a:lnTo>
                  <a:cubicBezTo>
                    <a:pt x="5129" y="8640"/>
                    <a:pt x="4909" y="8882"/>
                    <a:pt x="4909" y="9181"/>
                  </a:cubicBezTo>
                  <a:cubicBezTo>
                    <a:pt x="4909" y="9479"/>
                    <a:pt x="5129" y="9720"/>
                    <a:pt x="5400" y="972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7965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 panose="020B0502020104020203"/>
                  <a:ea typeface="Gill Sans" panose="020B0502020104020203"/>
                  <a:cs typeface="Gill Sans" panose="020B0502020104020203"/>
                  <a:sym typeface="Gill Sans" panose="020B0502020104020203"/>
                </a:defRPr>
              </a:pPr>
              <a:endParaRPr sz="15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endParaRPr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1515419" y="3284930"/>
            <a:ext cx="2639256" cy="1989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848658" y="3284929"/>
            <a:ext cx="2639256" cy="1989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563338" y="3284929"/>
            <a:ext cx="2639256" cy="1989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1014337" y="1447800"/>
            <a:ext cx="3048000" cy="4156364"/>
          </a:xfrm>
          <a:prstGeom prst="roundRect">
            <a:avLst>
              <a:gd name="adj" fmla="val 3031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: 圆角 41"/>
          <p:cNvSpPr/>
          <p:nvPr/>
        </p:nvSpPr>
        <p:spPr>
          <a:xfrm>
            <a:off x="4572000" y="1447800"/>
            <a:ext cx="3048000" cy="4156364"/>
          </a:xfrm>
          <a:prstGeom prst="roundRect">
            <a:avLst>
              <a:gd name="adj" fmla="val 3031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: 圆角 42"/>
          <p:cNvSpPr/>
          <p:nvPr/>
        </p:nvSpPr>
        <p:spPr>
          <a:xfrm>
            <a:off x="8129662" y="1447800"/>
            <a:ext cx="3048000" cy="4156364"/>
          </a:xfrm>
          <a:prstGeom prst="roundRect">
            <a:avLst>
              <a:gd name="adj" fmla="val 3031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55097" y="1285990"/>
            <a:ext cx="1915373" cy="60338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779216" y="3038740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82318E"/>
                </a:solidFill>
                <a:cs typeface="+mn-ea"/>
                <a:sym typeface="+mn-lt"/>
              </a:rPr>
              <a:t>如果论文标题比较长可以分两行</a:t>
            </a:r>
            <a:endParaRPr lang="zh-CN" altLang="en-US" sz="2800" b="1" dirty="0">
              <a:solidFill>
                <a:srgbClr val="82318E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79216" y="4219044"/>
            <a:ext cx="1968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答辩人：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angles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设计师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84052" y="4219044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指导老师：卢老师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79216" y="4654491"/>
            <a:ext cx="1717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学    号：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20140233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684052" y="4636933"/>
            <a:ext cx="23903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专       业：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XXXXX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您的专业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2885872" y="3716820"/>
            <a:ext cx="7484598" cy="0"/>
          </a:xfrm>
          <a:prstGeom prst="line">
            <a:avLst/>
          </a:prstGeom>
          <a:ln w="12700">
            <a:solidFill>
              <a:srgbClr val="823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10837995" y="38302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82318E"/>
                </a:solidFill>
                <a:cs typeface="+mn-ea"/>
                <a:sym typeface="+mn-lt"/>
              </a:rPr>
              <a:t>2019</a:t>
            </a:r>
            <a:endParaRPr lang="zh-CN" altLang="en-US" b="1" dirty="0">
              <a:solidFill>
                <a:srgbClr val="82318E"/>
              </a:solidFill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32791" y="6272402"/>
            <a:ext cx="1720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自强不息  厚德载物</a:t>
            </a:r>
            <a:endParaRPr lang="zh-CN" altLang="en-US" sz="1400" dirty="0"/>
          </a:p>
        </p:txBody>
      </p:sp>
      <p:sp>
        <p:nvSpPr>
          <p:cNvPr id="39" name="等腰三角形 38"/>
          <p:cNvSpPr/>
          <p:nvPr/>
        </p:nvSpPr>
        <p:spPr>
          <a:xfrm rot="5400000">
            <a:off x="11504194" y="502919"/>
            <a:ext cx="150266" cy="129540"/>
          </a:xfrm>
          <a:prstGeom prst="triangle">
            <a:avLst/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708878" y="1901575"/>
            <a:ext cx="75713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>
                <a:solidFill>
                  <a:srgbClr val="82318E"/>
                </a:solidFill>
                <a:cs typeface="+mn-ea"/>
                <a:sym typeface="+mn-lt"/>
              </a:rPr>
              <a:t>恳请老师批评指正</a:t>
            </a:r>
            <a:endParaRPr lang="zh-CN" altLang="en-US" sz="7200" b="1" dirty="0">
              <a:solidFill>
                <a:srgbClr val="82318E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剪去单角 3"/>
          <p:cNvSpPr/>
          <p:nvPr/>
        </p:nvSpPr>
        <p:spPr>
          <a:xfrm flipH="1">
            <a:off x="6743700" y="2552700"/>
            <a:ext cx="5448300" cy="1896053"/>
          </a:xfrm>
          <a:prstGeom prst="snip1Rect">
            <a:avLst>
              <a:gd name="adj" fmla="val 0"/>
            </a:avLst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618371" y="1623060"/>
            <a:ext cx="2061948" cy="548640"/>
            <a:chOff x="1508760" y="1600200"/>
            <a:chExt cx="2061948" cy="548640"/>
          </a:xfrm>
        </p:grpSpPr>
        <p:sp>
          <p:nvSpPr>
            <p:cNvPr id="6" name="文本框 5"/>
            <p:cNvSpPr txBox="1"/>
            <p:nvPr/>
          </p:nvSpPr>
          <p:spPr>
            <a:xfrm>
              <a:off x="2154936" y="167134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论文引言</a:t>
              </a:r>
              <a:endParaRPr lang="zh-CN" altLang="en-US" sz="2400" dirty="0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508760" y="1600200"/>
              <a:ext cx="548640" cy="548640"/>
              <a:chOff x="1508760" y="1600200"/>
              <a:chExt cx="548640" cy="548640"/>
            </a:xfrm>
          </p:grpSpPr>
          <p:sp>
            <p:nvSpPr>
              <p:cNvPr id="8" name="矩形: 圆角 7"/>
              <p:cNvSpPr/>
              <p:nvPr/>
            </p:nvSpPr>
            <p:spPr>
              <a:xfrm>
                <a:off x="1508760" y="1600200"/>
                <a:ext cx="548640" cy="548640"/>
              </a:xfrm>
              <a:prstGeom prst="roundRect">
                <a:avLst>
                  <a:gd name="adj" fmla="val 0"/>
                </a:avLst>
              </a:prstGeom>
              <a:solidFill>
                <a:srgbClr val="8231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1529691" y="1643687"/>
                <a:ext cx="5277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bg1"/>
                    </a:solidFill>
                  </a:rPr>
                  <a:t>01</a:t>
                </a:r>
                <a:endParaRPr lang="zh-CN" altLang="en-US" sz="24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1618371" y="2389428"/>
            <a:ext cx="3293054" cy="548640"/>
            <a:chOff x="1508760" y="1600200"/>
            <a:chExt cx="3293054" cy="548640"/>
          </a:xfrm>
        </p:grpSpPr>
        <p:sp>
          <p:nvSpPr>
            <p:cNvPr id="11" name="文本框 10"/>
            <p:cNvSpPr txBox="1"/>
            <p:nvPr/>
          </p:nvSpPr>
          <p:spPr>
            <a:xfrm>
              <a:off x="2154936" y="1671340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选题的背景及目的</a:t>
              </a:r>
              <a:endParaRPr lang="zh-CN" altLang="en-US" sz="2400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508760" y="1600200"/>
              <a:ext cx="548640" cy="548640"/>
              <a:chOff x="1508760" y="1600200"/>
              <a:chExt cx="548640" cy="548640"/>
            </a:xfrm>
          </p:grpSpPr>
          <p:sp>
            <p:nvSpPr>
              <p:cNvPr id="13" name="矩形: 圆角 12"/>
              <p:cNvSpPr/>
              <p:nvPr/>
            </p:nvSpPr>
            <p:spPr>
              <a:xfrm>
                <a:off x="1508760" y="1600200"/>
                <a:ext cx="548640" cy="548640"/>
              </a:xfrm>
              <a:prstGeom prst="roundRect">
                <a:avLst>
                  <a:gd name="adj" fmla="val 0"/>
                </a:avLst>
              </a:prstGeom>
              <a:solidFill>
                <a:srgbClr val="8231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1529691" y="1643687"/>
                <a:ext cx="5277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bg1"/>
                    </a:solidFill>
                  </a:rPr>
                  <a:t>02</a:t>
                </a:r>
                <a:endParaRPr lang="zh-CN" altLang="en-US" sz="24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1618371" y="3155796"/>
            <a:ext cx="2677501" cy="548640"/>
            <a:chOff x="1508760" y="1600200"/>
            <a:chExt cx="2677501" cy="548640"/>
          </a:xfrm>
        </p:grpSpPr>
        <p:sp>
          <p:nvSpPr>
            <p:cNvPr id="16" name="文本框 15"/>
            <p:cNvSpPr txBox="1"/>
            <p:nvPr/>
          </p:nvSpPr>
          <p:spPr>
            <a:xfrm>
              <a:off x="2154936" y="1671340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论文主要内容</a:t>
              </a:r>
              <a:endParaRPr lang="zh-CN" altLang="en-US" sz="24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508760" y="1600200"/>
              <a:ext cx="548640" cy="548640"/>
              <a:chOff x="1508760" y="1600200"/>
              <a:chExt cx="548640" cy="548640"/>
            </a:xfrm>
          </p:grpSpPr>
          <p:sp>
            <p:nvSpPr>
              <p:cNvPr id="18" name="矩形: 圆角 17"/>
              <p:cNvSpPr/>
              <p:nvPr/>
            </p:nvSpPr>
            <p:spPr>
              <a:xfrm>
                <a:off x="1508760" y="1600200"/>
                <a:ext cx="548640" cy="548640"/>
              </a:xfrm>
              <a:prstGeom prst="roundRect">
                <a:avLst>
                  <a:gd name="adj" fmla="val 0"/>
                </a:avLst>
              </a:prstGeom>
              <a:solidFill>
                <a:srgbClr val="8231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1529691" y="1643687"/>
                <a:ext cx="5277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bg1"/>
                    </a:solidFill>
                  </a:rPr>
                  <a:t>03</a:t>
                </a:r>
                <a:endParaRPr lang="zh-CN" altLang="en-US" sz="24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1618371" y="3922164"/>
            <a:ext cx="2061948" cy="548640"/>
            <a:chOff x="1508760" y="1600200"/>
            <a:chExt cx="2061948" cy="548640"/>
          </a:xfrm>
        </p:grpSpPr>
        <p:sp>
          <p:nvSpPr>
            <p:cNvPr id="21" name="文本框 20"/>
            <p:cNvSpPr txBox="1"/>
            <p:nvPr/>
          </p:nvSpPr>
          <p:spPr>
            <a:xfrm>
              <a:off x="2154936" y="167134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论文要点</a:t>
              </a:r>
              <a:endParaRPr lang="zh-CN" altLang="en-US" sz="2400" dirty="0"/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1508760" y="1600200"/>
              <a:ext cx="548640" cy="548640"/>
              <a:chOff x="1508760" y="1600200"/>
              <a:chExt cx="548640" cy="548640"/>
            </a:xfrm>
          </p:grpSpPr>
          <p:sp>
            <p:nvSpPr>
              <p:cNvPr id="23" name="矩形: 圆角 22"/>
              <p:cNvSpPr/>
              <p:nvPr/>
            </p:nvSpPr>
            <p:spPr>
              <a:xfrm>
                <a:off x="1508760" y="1600200"/>
                <a:ext cx="548640" cy="548640"/>
              </a:xfrm>
              <a:prstGeom prst="roundRect">
                <a:avLst>
                  <a:gd name="adj" fmla="val 0"/>
                </a:avLst>
              </a:prstGeom>
              <a:solidFill>
                <a:srgbClr val="8231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1529691" y="1643687"/>
                <a:ext cx="5277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bg1"/>
                    </a:solidFill>
                  </a:rPr>
                  <a:t>04</a:t>
                </a:r>
                <a:endParaRPr lang="zh-CN" altLang="en-US" sz="24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1618371" y="4688533"/>
            <a:ext cx="2061948" cy="548640"/>
            <a:chOff x="1508760" y="1600200"/>
            <a:chExt cx="2061948" cy="548640"/>
          </a:xfrm>
        </p:grpSpPr>
        <p:sp>
          <p:nvSpPr>
            <p:cNvPr id="26" name="文本框 25"/>
            <p:cNvSpPr txBox="1"/>
            <p:nvPr/>
          </p:nvSpPr>
          <p:spPr>
            <a:xfrm>
              <a:off x="2154936" y="167134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论文结论</a:t>
              </a:r>
              <a:endParaRPr lang="zh-CN" altLang="en-US" sz="2400" dirty="0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508760" y="1600200"/>
              <a:ext cx="548640" cy="548640"/>
              <a:chOff x="1508760" y="1600200"/>
              <a:chExt cx="548640" cy="548640"/>
            </a:xfrm>
          </p:grpSpPr>
          <p:sp>
            <p:nvSpPr>
              <p:cNvPr id="28" name="矩形: 圆角 27"/>
              <p:cNvSpPr/>
              <p:nvPr/>
            </p:nvSpPr>
            <p:spPr>
              <a:xfrm>
                <a:off x="1508760" y="1600200"/>
                <a:ext cx="548640" cy="548640"/>
              </a:xfrm>
              <a:prstGeom prst="roundRect">
                <a:avLst>
                  <a:gd name="adj" fmla="val 0"/>
                </a:avLst>
              </a:prstGeom>
              <a:solidFill>
                <a:srgbClr val="8231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1529691" y="1643687"/>
                <a:ext cx="5277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bg1"/>
                    </a:solidFill>
                  </a:rPr>
                  <a:t>05</a:t>
                </a:r>
                <a:endParaRPr lang="zh-CN" altLang="en-US" sz="24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0" name="文本框 29"/>
          <p:cNvSpPr txBox="1"/>
          <p:nvPr/>
        </p:nvSpPr>
        <p:spPr>
          <a:xfrm>
            <a:off x="7188146" y="2876117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226726" y="3447484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目录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32" name="直接连接符 31"/>
          <p:cNvCxnSpPr>
            <a:stCxn id="31" idx="3"/>
          </p:cNvCxnSpPr>
          <p:nvPr/>
        </p:nvCxnSpPr>
        <p:spPr>
          <a:xfrm>
            <a:off x="7924353" y="3647539"/>
            <a:ext cx="671007" cy="0"/>
          </a:xfrm>
          <a:prstGeom prst="line">
            <a:avLst/>
          </a:prstGeom>
          <a:noFill/>
          <a:ln w="28575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</p:cxnSp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1"/>
          <a:srcRect l="-378" t="17601" r="20900" b="13745"/>
          <a:stretch>
            <a:fillRect/>
          </a:stretch>
        </p:blipFill>
        <p:spPr>
          <a:xfrm>
            <a:off x="8955314" y="2552701"/>
            <a:ext cx="3236687" cy="1896052"/>
          </a:xfrm>
          <a:prstGeom prst="rect">
            <a:avLst/>
          </a:prstGeom>
        </p:spPr>
      </p:pic>
      <p:cxnSp>
        <p:nvCxnSpPr>
          <p:cNvPr id="34" name="直接连接符 33"/>
          <p:cNvCxnSpPr/>
          <p:nvPr/>
        </p:nvCxnSpPr>
        <p:spPr>
          <a:xfrm>
            <a:off x="695325" y="6583680"/>
            <a:ext cx="10801350" cy="0"/>
          </a:xfrm>
          <a:prstGeom prst="line">
            <a:avLst/>
          </a:prstGeom>
          <a:ln w="19050">
            <a:solidFill>
              <a:srgbClr val="823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图片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281" y="333101"/>
            <a:ext cx="2089437" cy="65821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一、论文引言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653655" y="1287780"/>
            <a:ext cx="3843020" cy="4790124"/>
            <a:chOff x="6405880" y="1249680"/>
            <a:chExt cx="3843020" cy="4790124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61"/>
            <a:stretch>
              <a:fillRect/>
            </a:stretch>
          </p:blipFill>
          <p:spPr>
            <a:xfrm>
              <a:off x="6405880" y="1249680"/>
              <a:ext cx="3469640" cy="4790124"/>
            </a:xfrm>
            <a:prstGeom prst="rect">
              <a:avLst/>
            </a:prstGeom>
          </p:spPr>
        </p:pic>
        <p:sp>
          <p:nvSpPr>
            <p:cNvPr id="19" name="矩形 18"/>
            <p:cNvSpPr/>
            <p:nvPr/>
          </p:nvSpPr>
          <p:spPr>
            <a:xfrm>
              <a:off x="9951720" y="1437324"/>
              <a:ext cx="297180" cy="4602480"/>
            </a:xfrm>
            <a:prstGeom prst="rect">
              <a:avLst/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79119" y="1669375"/>
            <a:ext cx="7045682" cy="1200329"/>
            <a:chOff x="879118" y="1806535"/>
            <a:chExt cx="7045682" cy="1200329"/>
          </a:xfrm>
        </p:grpSpPr>
        <p:grpSp>
          <p:nvGrpSpPr>
            <p:cNvPr id="14" name="组合 13"/>
            <p:cNvGrpSpPr/>
            <p:nvPr/>
          </p:nvGrpSpPr>
          <p:grpSpPr>
            <a:xfrm>
              <a:off x="1227128" y="1806535"/>
              <a:ext cx="6697672" cy="1200329"/>
              <a:chOff x="846128" y="1890355"/>
              <a:chExt cx="6697672" cy="1200329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846128" y="1890355"/>
                <a:ext cx="295465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/>
                  <a:t>论文概况小标题添加</a:t>
                </a:r>
                <a:endParaRPr lang="zh-CN" altLang="en-US" sz="2400" b="1" dirty="0"/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846128" y="2352020"/>
                <a:ext cx="669767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/>
                  <a:t>请提炼概括自己的内容，合理化描述，精确化表达，注意逻辑，专业术语，内容字体大小推荐</a:t>
                </a:r>
                <a:r>
                  <a:rPr lang="en-US" altLang="zh-CN" sz="1400" dirty="0"/>
                  <a:t>14-18</a:t>
                </a:r>
                <a:r>
                  <a:rPr lang="zh-CN" altLang="en-US" sz="1400" dirty="0"/>
                  <a:t>号更多精品</a:t>
                </a:r>
                <a:r>
                  <a:rPr lang="en-US" altLang="zh-CN" sz="1400" dirty="0"/>
                  <a:t>PPT</a:t>
                </a:r>
                <a:r>
                  <a:rPr lang="zh-CN" altLang="en-US" sz="1400" dirty="0"/>
                  <a:t>模板，欢迎进店铺，</a:t>
                </a:r>
                <a:r>
                  <a:rPr lang="en-US" altLang="zh-CN" sz="1400" dirty="0"/>
                  <a:t>http://chn.docer.com/works?userid=16278234</a:t>
                </a:r>
                <a:endParaRPr lang="zh-CN" altLang="en-US" sz="1400" dirty="0"/>
              </a:p>
            </p:txBody>
          </p:sp>
        </p:grpSp>
        <p:sp>
          <p:nvSpPr>
            <p:cNvPr id="21" name="等腰三角形 20"/>
            <p:cNvSpPr/>
            <p:nvPr/>
          </p:nvSpPr>
          <p:spPr>
            <a:xfrm rot="5400000">
              <a:off x="857374" y="1901463"/>
              <a:ext cx="315298" cy="271809"/>
            </a:xfrm>
            <a:prstGeom prst="triangle">
              <a:avLst/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79119" y="3059053"/>
            <a:ext cx="7045682" cy="1200329"/>
            <a:chOff x="879118" y="1806535"/>
            <a:chExt cx="7045682" cy="1200329"/>
          </a:xfrm>
        </p:grpSpPr>
        <p:grpSp>
          <p:nvGrpSpPr>
            <p:cNvPr id="24" name="组合 23"/>
            <p:cNvGrpSpPr/>
            <p:nvPr/>
          </p:nvGrpSpPr>
          <p:grpSpPr>
            <a:xfrm>
              <a:off x="1227128" y="1806535"/>
              <a:ext cx="6697672" cy="1200329"/>
              <a:chOff x="846128" y="1890355"/>
              <a:chExt cx="6697672" cy="1200329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846128" y="1890355"/>
                <a:ext cx="295465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/>
                  <a:t>论文概况小标题添加</a:t>
                </a:r>
                <a:endParaRPr lang="zh-CN" altLang="en-US" sz="2400" b="1" dirty="0"/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846128" y="2352020"/>
                <a:ext cx="669767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/>
                  <a:t>请提炼概括自己的内容，合理化描述，精确化表达，注意逻辑，专业术语，内容字体大小推荐</a:t>
                </a:r>
                <a:r>
                  <a:rPr lang="en-US" altLang="zh-CN" sz="1400" dirty="0"/>
                  <a:t>14-18</a:t>
                </a:r>
                <a:r>
                  <a:rPr lang="zh-CN" altLang="en-US" sz="1400" dirty="0"/>
                  <a:t>号更多精品</a:t>
                </a:r>
                <a:r>
                  <a:rPr lang="en-US" altLang="zh-CN" sz="1400" dirty="0"/>
                  <a:t>PPT</a:t>
                </a:r>
                <a:r>
                  <a:rPr lang="zh-CN" altLang="en-US" sz="1400" dirty="0"/>
                  <a:t>模板，欢迎进店铺，</a:t>
                </a:r>
                <a:r>
                  <a:rPr lang="en-US" altLang="zh-CN" sz="1400" dirty="0"/>
                  <a:t>http://chn.docer.com/works?userid=16278234</a:t>
                </a:r>
                <a:endParaRPr lang="zh-CN" altLang="en-US" sz="1400" dirty="0"/>
              </a:p>
            </p:txBody>
          </p:sp>
        </p:grpSp>
        <p:sp>
          <p:nvSpPr>
            <p:cNvPr id="25" name="等腰三角形 24"/>
            <p:cNvSpPr/>
            <p:nvPr/>
          </p:nvSpPr>
          <p:spPr>
            <a:xfrm rot="5400000">
              <a:off x="857374" y="1901463"/>
              <a:ext cx="315298" cy="271809"/>
            </a:xfrm>
            <a:prstGeom prst="triangle">
              <a:avLst/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79119" y="4448731"/>
            <a:ext cx="7045682" cy="1200329"/>
            <a:chOff x="879118" y="1806535"/>
            <a:chExt cx="7045682" cy="1200329"/>
          </a:xfrm>
        </p:grpSpPr>
        <p:grpSp>
          <p:nvGrpSpPr>
            <p:cNvPr id="29" name="组合 28"/>
            <p:cNvGrpSpPr/>
            <p:nvPr/>
          </p:nvGrpSpPr>
          <p:grpSpPr>
            <a:xfrm>
              <a:off x="1227128" y="1806535"/>
              <a:ext cx="6697672" cy="1200329"/>
              <a:chOff x="846128" y="1890355"/>
              <a:chExt cx="6697672" cy="1200329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846128" y="1890355"/>
                <a:ext cx="295465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/>
                  <a:t>论文概况小标题添加</a:t>
                </a:r>
                <a:endParaRPr lang="zh-CN" altLang="en-US" sz="2400" b="1" dirty="0"/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846128" y="2352020"/>
                <a:ext cx="669767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/>
                  <a:t>请提炼概括自己的内容，合理化描述，精确化表达，注意逻辑，专业术语，内容字体大小推荐</a:t>
                </a:r>
                <a:r>
                  <a:rPr lang="en-US" altLang="zh-CN" sz="1400" dirty="0"/>
                  <a:t>14-18</a:t>
                </a:r>
                <a:r>
                  <a:rPr lang="zh-CN" altLang="en-US" sz="1400" dirty="0"/>
                  <a:t>号更多精品</a:t>
                </a:r>
                <a:r>
                  <a:rPr lang="en-US" altLang="zh-CN" sz="1400" dirty="0"/>
                  <a:t>PPT</a:t>
                </a:r>
                <a:r>
                  <a:rPr lang="zh-CN" altLang="en-US" sz="1400" dirty="0"/>
                  <a:t>模板，欢迎进店铺，</a:t>
                </a:r>
                <a:r>
                  <a:rPr lang="en-US" altLang="zh-CN" sz="1400" dirty="0"/>
                  <a:t>http://chn.docer.com/works?userid=16278234</a:t>
                </a:r>
                <a:endParaRPr lang="zh-CN" altLang="en-US" sz="1400" dirty="0"/>
              </a:p>
            </p:txBody>
          </p:sp>
        </p:grpSp>
        <p:sp>
          <p:nvSpPr>
            <p:cNvPr id="30" name="等腰三角形 29"/>
            <p:cNvSpPr/>
            <p:nvPr/>
          </p:nvSpPr>
          <p:spPr>
            <a:xfrm rot="5400000">
              <a:off x="857374" y="1901463"/>
              <a:ext cx="315298" cy="271809"/>
            </a:xfrm>
            <a:prstGeom prst="triangle">
              <a:avLst/>
            </a:prstGeom>
            <a:solidFill>
              <a:srgbClr val="823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一、论文引言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69677" y="1631275"/>
            <a:ext cx="531573" cy="616625"/>
            <a:chOff x="1103849" y="1753195"/>
            <a:chExt cx="939362" cy="1089660"/>
          </a:xfrm>
        </p:grpSpPr>
        <p:sp>
          <p:nvSpPr>
            <p:cNvPr id="36" name="六边形 35"/>
            <p:cNvSpPr/>
            <p:nvPr/>
          </p:nvSpPr>
          <p:spPr>
            <a:xfrm rot="5400000">
              <a:off x="1028700" y="1828344"/>
              <a:ext cx="1089660" cy="939362"/>
            </a:xfrm>
            <a:prstGeom prst="hexagon">
              <a:avLst/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37" name="settings_208853"/>
            <p:cNvSpPr>
              <a:spLocks noChangeAspect="1"/>
            </p:cNvSpPr>
            <p:nvPr/>
          </p:nvSpPr>
          <p:spPr bwMode="auto">
            <a:xfrm>
              <a:off x="1268688" y="2007760"/>
              <a:ext cx="550650" cy="533549"/>
            </a:xfrm>
            <a:custGeom>
              <a:avLst/>
              <a:gdLst>
                <a:gd name="connsiteX0" fmla="*/ 280800 w 607145"/>
                <a:gd name="connsiteY0" fmla="*/ 405490 h 588290"/>
                <a:gd name="connsiteX1" fmla="*/ 241522 w 607145"/>
                <a:gd name="connsiteY1" fmla="*/ 452117 h 588290"/>
                <a:gd name="connsiteX2" fmla="*/ 181260 w 607145"/>
                <a:gd name="connsiteY2" fmla="*/ 457401 h 588290"/>
                <a:gd name="connsiteX3" fmla="*/ 161761 w 607145"/>
                <a:gd name="connsiteY3" fmla="*/ 487713 h 588290"/>
                <a:gd name="connsiteX4" fmla="*/ 257586 w 607145"/>
                <a:gd name="connsiteY4" fmla="*/ 483727 h 588290"/>
                <a:gd name="connsiteX5" fmla="*/ 316270 w 607145"/>
                <a:gd name="connsiteY5" fmla="*/ 406973 h 588290"/>
                <a:gd name="connsiteX6" fmla="*/ 216266 w 607145"/>
                <a:gd name="connsiteY6" fmla="*/ 345110 h 588290"/>
                <a:gd name="connsiteX7" fmla="*/ 187203 w 607145"/>
                <a:gd name="connsiteY7" fmla="*/ 347555 h 588290"/>
                <a:gd name="connsiteX8" fmla="*/ 170860 w 607145"/>
                <a:gd name="connsiteY8" fmla="*/ 399001 h 588290"/>
                <a:gd name="connsiteX9" fmla="*/ 222302 w 607145"/>
                <a:gd name="connsiteY9" fmla="*/ 415316 h 588290"/>
                <a:gd name="connsiteX10" fmla="*/ 238644 w 607145"/>
                <a:gd name="connsiteY10" fmla="*/ 363869 h 588290"/>
                <a:gd name="connsiteX11" fmla="*/ 216266 w 607145"/>
                <a:gd name="connsiteY11" fmla="*/ 345110 h 588290"/>
                <a:gd name="connsiteX12" fmla="*/ 507781 w 607145"/>
                <a:gd name="connsiteY12" fmla="*/ 323468 h 588290"/>
                <a:gd name="connsiteX13" fmla="*/ 482999 w 607145"/>
                <a:gd name="connsiteY13" fmla="*/ 366099 h 588290"/>
                <a:gd name="connsiteX14" fmla="*/ 525695 w 607145"/>
                <a:gd name="connsiteY14" fmla="*/ 390843 h 588290"/>
                <a:gd name="connsiteX15" fmla="*/ 550478 w 607145"/>
                <a:gd name="connsiteY15" fmla="*/ 348212 h 588290"/>
                <a:gd name="connsiteX16" fmla="*/ 507781 w 607145"/>
                <a:gd name="connsiteY16" fmla="*/ 323468 h 588290"/>
                <a:gd name="connsiteX17" fmla="*/ 135762 w 607145"/>
                <a:gd name="connsiteY17" fmla="*/ 293883 h 588290"/>
                <a:gd name="connsiteX18" fmla="*/ 104748 w 607145"/>
                <a:gd name="connsiteY18" fmla="*/ 435524 h 588290"/>
                <a:gd name="connsiteX19" fmla="*/ 126662 w 607145"/>
                <a:gd name="connsiteY19" fmla="*/ 465002 h 588290"/>
                <a:gd name="connsiteX20" fmla="*/ 145697 w 607145"/>
                <a:gd name="connsiteY20" fmla="*/ 434968 h 588290"/>
                <a:gd name="connsiteX21" fmla="*/ 133904 w 607145"/>
                <a:gd name="connsiteY21" fmla="*/ 418004 h 588290"/>
                <a:gd name="connsiteX22" fmla="*/ 150804 w 607145"/>
                <a:gd name="connsiteY22" fmla="*/ 322712 h 588290"/>
                <a:gd name="connsiteX23" fmla="*/ 211951 w 607145"/>
                <a:gd name="connsiteY23" fmla="*/ 270299 h 588290"/>
                <a:gd name="connsiteX24" fmla="*/ 173182 w 607145"/>
                <a:gd name="connsiteY24" fmla="*/ 274787 h 588290"/>
                <a:gd name="connsiteX25" fmla="*/ 188038 w 607145"/>
                <a:gd name="connsiteY25" fmla="*/ 303431 h 588290"/>
                <a:gd name="connsiteX26" fmla="*/ 275693 w 607145"/>
                <a:gd name="connsiteY26" fmla="*/ 344681 h 588290"/>
                <a:gd name="connsiteX27" fmla="*/ 282657 w 607145"/>
                <a:gd name="connsiteY27" fmla="*/ 363777 h 588290"/>
                <a:gd name="connsiteX28" fmla="*/ 317384 w 607145"/>
                <a:gd name="connsiteY28" fmla="*/ 365260 h 588290"/>
                <a:gd name="connsiteX29" fmla="*/ 306149 w 607145"/>
                <a:gd name="connsiteY29" fmla="*/ 331240 h 588290"/>
                <a:gd name="connsiteX30" fmla="*/ 211951 w 607145"/>
                <a:gd name="connsiteY30" fmla="*/ 270299 h 588290"/>
                <a:gd name="connsiteX31" fmla="*/ 499520 w 607145"/>
                <a:gd name="connsiteY31" fmla="*/ 267121 h 588290"/>
                <a:gd name="connsiteX32" fmla="*/ 508988 w 607145"/>
                <a:gd name="connsiteY32" fmla="*/ 272682 h 588290"/>
                <a:gd name="connsiteX33" fmla="*/ 512144 w 607145"/>
                <a:gd name="connsiteY33" fmla="*/ 284266 h 588290"/>
                <a:gd name="connsiteX34" fmla="*/ 540361 w 607145"/>
                <a:gd name="connsiteY34" fmla="*/ 287973 h 588290"/>
                <a:gd name="connsiteX35" fmla="*/ 546394 w 607145"/>
                <a:gd name="connsiteY35" fmla="*/ 277594 h 588290"/>
                <a:gd name="connsiteX36" fmla="*/ 557068 w 607145"/>
                <a:gd name="connsiteY36" fmla="*/ 274813 h 588290"/>
                <a:gd name="connsiteX37" fmla="*/ 568299 w 607145"/>
                <a:gd name="connsiteY37" fmla="*/ 281301 h 588290"/>
                <a:gd name="connsiteX38" fmla="*/ 571177 w 607145"/>
                <a:gd name="connsiteY38" fmla="*/ 291958 h 588290"/>
                <a:gd name="connsiteX39" fmla="*/ 565051 w 607145"/>
                <a:gd name="connsiteY39" fmla="*/ 302338 h 588290"/>
                <a:gd name="connsiteX40" fmla="*/ 582408 w 607145"/>
                <a:gd name="connsiteY40" fmla="*/ 324951 h 588290"/>
                <a:gd name="connsiteX41" fmla="*/ 594010 w 607145"/>
                <a:gd name="connsiteY41" fmla="*/ 321893 h 588290"/>
                <a:gd name="connsiteX42" fmla="*/ 603571 w 607145"/>
                <a:gd name="connsiteY42" fmla="*/ 327453 h 588290"/>
                <a:gd name="connsiteX43" fmla="*/ 606912 w 607145"/>
                <a:gd name="connsiteY43" fmla="*/ 340057 h 588290"/>
                <a:gd name="connsiteX44" fmla="*/ 601343 w 607145"/>
                <a:gd name="connsiteY44" fmla="*/ 349510 h 588290"/>
                <a:gd name="connsiteX45" fmla="*/ 589740 w 607145"/>
                <a:gd name="connsiteY45" fmla="*/ 352661 h 588290"/>
                <a:gd name="connsiteX46" fmla="*/ 586028 w 607145"/>
                <a:gd name="connsiteY46" fmla="*/ 380834 h 588290"/>
                <a:gd name="connsiteX47" fmla="*/ 596423 w 607145"/>
                <a:gd name="connsiteY47" fmla="*/ 386858 h 588290"/>
                <a:gd name="connsiteX48" fmla="*/ 599208 w 607145"/>
                <a:gd name="connsiteY48" fmla="*/ 397516 h 588290"/>
                <a:gd name="connsiteX49" fmla="*/ 592711 w 607145"/>
                <a:gd name="connsiteY49" fmla="*/ 408730 h 588290"/>
                <a:gd name="connsiteX50" fmla="*/ 582037 w 607145"/>
                <a:gd name="connsiteY50" fmla="*/ 411603 h 588290"/>
                <a:gd name="connsiteX51" fmla="*/ 571641 w 607145"/>
                <a:gd name="connsiteY51" fmla="*/ 405486 h 588290"/>
                <a:gd name="connsiteX52" fmla="*/ 548993 w 607145"/>
                <a:gd name="connsiteY52" fmla="*/ 422816 h 588290"/>
                <a:gd name="connsiteX53" fmla="*/ 552056 w 607145"/>
                <a:gd name="connsiteY53" fmla="*/ 434401 h 588290"/>
                <a:gd name="connsiteX54" fmla="*/ 546487 w 607145"/>
                <a:gd name="connsiteY54" fmla="*/ 443946 h 588290"/>
                <a:gd name="connsiteX55" fmla="*/ 533864 w 607145"/>
                <a:gd name="connsiteY55" fmla="*/ 447283 h 588290"/>
                <a:gd name="connsiteX56" fmla="*/ 524396 w 607145"/>
                <a:gd name="connsiteY56" fmla="*/ 441722 h 588290"/>
                <a:gd name="connsiteX57" fmla="*/ 521240 w 607145"/>
                <a:gd name="connsiteY57" fmla="*/ 430138 h 588290"/>
                <a:gd name="connsiteX58" fmla="*/ 493023 w 607145"/>
                <a:gd name="connsiteY58" fmla="*/ 426431 h 588290"/>
                <a:gd name="connsiteX59" fmla="*/ 486990 w 607145"/>
                <a:gd name="connsiteY59" fmla="*/ 436810 h 588290"/>
                <a:gd name="connsiteX60" fmla="*/ 476316 w 607145"/>
                <a:gd name="connsiteY60" fmla="*/ 439591 h 588290"/>
                <a:gd name="connsiteX61" fmla="*/ 465085 w 607145"/>
                <a:gd name="connsiteY61" fmla="*/ 433103 h 588290"/>
                <a:gd name="connsiteX62" fmla="*/ 462207 w 607145"/>
                <a:gd name="connsiteY62" fmla="*/ 422446 h 588290"/>
                <a:gd name="connsiteX63" fmla="*/ 468333 w 607145"/>
                <a:gd name="connsiteY63" fmla="*/ 412066 h 588290"/>
                <a:gd name="connsiteX64" fmla="*/ 450976 w 607145"/>
                <a:gd name="connsiteY64" fmla="*/ 389453 h 588290"/>
                <a:gd name="connsiteX65" fmla="*/ 439374 w 607145"/>
                <a:gd name="connsiteY65" fmla="*/ 392511 h 588290"/>
                <a:gd name="connsiteX66" fmla="*/ 429813 w 607145"/>
                <a:gd name="connsiteY66" fmla="*/ 386951 h 588290"/>
                <a:gd name="connsiteX67" fmla="*/ 426472 w 607145"/>
                <a:gd name="connsiteY67" fmla="*/ 374347 h 588290"/>
                <a:gd name="connsiteX68" fmla="*/ 432041 w 607145"/>
                <a:gd name="connsiteY68" fmla="*/ 364894 h 588290"/>
                <a:gd name="connsiteX69" fmla="*/ 443644 w 607145"/>
                <a:gd name="connsiteY69" fmla="*/ 361743 h 588290"/>
                <a:gd name="connsiteX70" fmla="*/ 447356 w 607145"/>
                <a:gd name="connsiteY70" fmla="*/ 333570 h 588290"/>
                <a:gd name="connsiteX71" fmla="*/ 436961 w 607145"/>
                <a:gd name="connsiteY71" fmla="*/ 327546 h 588290"/>
                <a:gd name="connsiteX72" fmla="*/ 434176 w 607145"/>
                <a:gd name="connsiteY72" fmla="*/ 316888 h 588290"/>
                <a:gd name="connsiteX73" fmla="*/ 440673 w 607145"/>
                <a:gd name="connsiteY73" fmla="*/ 305674 h 588290"/>
                <a:gd name="connsiteX74" fmla="*/ 451347 w 607145"/>
                <a:gd name="connsiteY74" fmla="*/ 302801 h 588290"/>
                <a:gd name="connsiteX75" fmla="*/ 461743 w 607145"/>
                <a:gd name="connsiteY75" fmla="*/ 308918 h 588290"/>
                <a:gd name="connsiteX76" fmla="*/ 484391 w 607145"/>
                <a:gd name="connsiteY76" fmla="*/ 291588 h 588290"/>
                <a:gd name="connsiteX77" fmla="*/ 481328 w 607145"/>
                <a:gd name="connsiteY77" fmla="*/ 280003 h 588290"/>
                <a:gd name="connsiteX78" fmla="*/ 486897 w 607145"/>
                <a:gd name="connsiteY78" fmla="*/ 270458 h 588290"/>
                <a:gd name="connsiteX79" fmla="*/ 255636 w 607145"/>
                <a:gd name="connsiteY79" fmla="*/ 179309 h 588290"/>
                <a:gd name="connsiteX80" fmla="*/ 281728 w 607145"/>
                <a:gd name="connsiteY80" fmla="*/ 187652 h 588290"/>
                <a:gd name="connsiteX81" fmla="*/ 293242 w 607145"/>
                <a:gd name="connsiteY81" fmla="*/ 209899 h 588290"/>
                <a:gd name="connsiteX82" fmla="*/ 285350 w 607145"/>
                <a:gd name="connsiteY82" fmla="*/ 234835 h 588290"/>
                <a:gd name="connsiteX83" fmla="*/ 337998 w 607145"/>
                <a:gd name="connsiteY83" fmla="*/ 279329 h 588290"/>
                <a:gd name="connsiteX84" fmla="*/ 361490 w 607145"/>
                <a:gd name="connsiteY84" fmla="*/ 267186 h 588290"/>
                <a:gd name="connsiteX85" fmla="*/ 385354 w 607145"/>
                <a:gd name="connsiteY85" fmla="*/ 274787 h 588290"/>
                <a:gd name="connsiteX86" fmla="*/ 397982 w 607145"/>
                <a:gd name="connsiteY86" fmla="*/ 299074 h 588290"/>
                <a:gd name="connsiteX87" fmla="*/ 390461 w 607145"/>
                <a:gd name="connsiteY87" fmla="*/ 322990 h 588290"/>
                <a:gd name="connsiteX88" fmla="*/ 366783 w 607145"/>
                <a:gd name="connsiteY88" fmla="*/ 335226 h 588290"/>
                <a:gd name="connsiteX89" fmla="*/ 372354 w 607145"/>
                <a:gd name="connsiteY89" fmla="*/ 403451 h 588290"/>
                <a:gd name="connsiteX90" fmla="*/ 397982 w 607145"/>
                <a:gd name="connsiteY90" fmla="*/ 411608 h 588290"/>
                <a:gd name="connsiteX91" fmla="*/ 409496 w 607145"/>
                <a:gd name="connsiteY91" fmla="*/ 433856 h 588290"/>
                <a:gd name="connsiteX92" fmla="*/ 401232 w 607145"/>
                <a:gd name="connsiteY92" fmla="*/ 459903 h 588290"/>
                <a:gd name="connsiteX93" fmla="*/ 378947 w 607145"/>
                <a:gd name="connsiteY93" fmla="*/ 471398 h 588290"/>
                <a:gd name="connsiteX94" fmla="*/ 353226 w 607145"/>
                <a:gd name="connsiteY94" fmla="*/ 463241 h 588290"/>
                <a:gd name="connsiteX95" fmla="*/ 309120 w 607145"/>
                <a:gd name="connsiteY95" fmla="*/ 515429 h 588290"/>
                <a:gd name="connsiteX96" fmla="*/ 321656 w 607145"/>
                <a:gd name="connsiteY96" fmla="*/ 539530 h 588290"/>
                <a:gd name="connsiteX97" fmla="*/ 314042 w 607145"/>
                <a:gd name="connsiteY97" fmla="*/ 563353 h 588290"/>
                <a:gd name="connsiteX98" fmla="*/ 289714 w 607145"/>
                <a:gd name="connsiteY98" fmla="*/ 575960 h 588290"/>
                <a:gd name="connsiteX99" fmla="*/ 265757 w 607145"/>
                <a:gd name="connsiteY99" fmla="*/ 568452 h 588290"/>
                <a:gd name="connsiteX100" fmla="*/ 253315 w 607145"/>
                <a:gd name="connsiteY100" fmla="*/ 544351 h 588290"/>
                <a:gd name="connsiteX101" fmla="*/ 185160 w 607145"/>
                <a:gd name="connsiteY101" fmla="*/ 550283 h 588290"/>
                <a:gd name="connsiteX102" fmla="*/ 176989 w 607145"/>
                <a:gd name="connsiteY102" fmla="*/ 575960 h 588290"/>
                <a:gd name="connsiteX103" fmla="*/ 154704 w 607145"/>
                <a:gd name="connsiteY103" fmla="*/ 587455 h 588290"/>
                <a:gd name="connsiteX104" fmla="*/ 128612 w 607145"/>
                <a:gd name="connsiteY104" fmla="*/ 579205 h 588290"/>
                <a:gd name="connsiteX105" fmla="*/ 117098 w 607145"/>
                <a:gd name="connsiteY105" fmla="*/ 556957 h 588290"/>
                <a:gd name="connsiteX106" fmla="*/ 125269 w 607145"/>
                <a:gd name="connsiteY106" fmla="*/ 531373 h 588290"/>
                <a:gd name="connsiteX107" fmla="*/ 72621 w 607145"/>
                <a:gd name="connsiteY107" fmla="*/ 487342 h 588290"/>
                <a:gd name="connsiteX108" fmla="*/ 49036 w 607145"/>
                <a:gd name="connsiteY108" fmla="*/ 499578 h 588290"/>
                <a:gd name="connsiteX109" fmla="*/ 25079 w 607145"/>
                <a:gd name="connsiteY109" fmla="*/ 492069 h 588290"/>
                <a:gd name="connsiteX110" fmla="*/ 12451 w 607145"/>
                <a:gd name="connsiteY110" fmla="*/ 467690 h 588290"/>
                <a:gd name="connsiteX111" fmla="*/ 20065 w 607145"/>
                <a:gd name="connsiteY111" fmla="*/ 443867 h 588290"/>
                <a:gd name="connsiteX112" fmla="*/ 43557 w 607145"/>
                <a:gd name="connsiteY112" fmla="*/ 431724 h 588290"/>
                <a:gd name="connsiteX113" fmla="*/ 37522 w 607145"/>
                <a:gd name="connsiteY113" fmla="*/ 363128 h 588290"/>
                <a:gd name="connsiteX114" fmla="*/ 12451 w 607145"/>
                <a:gd name="connsiteY114" fmla="*/ 355248 h 588290"/>
                <a:gd name="connsiteX115" fmla="*/ 752 w 607145"/>
                <a:gd name="connsiteY115" fmla="*/ 333001 h 588290"/>
                <a:gd name="connsiteX116" fmla="*/ 9016 w 607145"/>
                <a:gd name="connsiteY116" fmla="*/ 306861 h 588290"/>
                <a:gd name="connsiteX117" fmla="*/ 31301 w 607145"/>
                <a:gd name="connsiteY117" fmla="*/ 295366 h 588290"/>
                <a:gd name="connsiteX118" fmla="*/ 56186 w 607145"/>
                <a:gd name="connsiteY118" fmla="*/ 303338 h 588290"/>
                <a:gd name="connsiteX119" fmla="*/ 100663 w 607145"/>
                <a:gd name="connsiteY119" fmla="*/ 250408 h 588290"/>
                <a:gd name="connsiteX120" fmla="*/ 88592 w 607145"/>
                <a:gd name="connsiteY120" fmla="*/ 227326 h 588290"/>
                <a:gd name="connsiteX121" fmla="*/ 96206 w 607145"/>
                <a:gd name="connsiteY121" fmla="*/ 203411 h 588290"/>
                <a:gd name="connsiteX122" fmla="*/ 120534 w 607145"/>
                <a:gd name="connsiteY122" fmla="*/ 190804 h 588290"/>
                <a:gd name="connsiteX123" fmla="*/ 144490 w 607145"/>
                <a:gd name="connsiteY123" fmla="*/ 198405 h 588290"/>
                <a:gd name="connsiteX124" fmla="*/ 156468 w 607145"/>
                <a:gd name="connsiteY124" fmla="*/ 221486 h 588290"/>
                <a:gd name="connsiteX125" fmla="*/ 225459 w 607145"/>
                <a:gd name="connsiteY125" fmla="*/ 215647 h 588290"/>
                <a:gd name="connsiteX126" fmla="*/ 233351 w 607145"/>
                <a:gd name="connsiteY126" fmla="*/ 190804 h 588290"/>
                <a:gd name="connsiteX127" fmla="*/ 255636 w 607145"/>
                <a:gd name="connsiteY127" fmla="*/ 179309 h 588290"/>
                <a:gd name="connsiteX128" fmla="*/ 437604 w 607145"/>
                <a:gd name="connsiteY128" fmla="*/ 81792 h 588290"/>
                <a:gd name="connsiteX129" fmla="*/ 402242 w 607145"/>
                <a:gd name="connsiteY129" fmla="*/ 96616 h 588290"/>
                <a:gd name="connsiteX130" fmla="*/ 402613 w 607145"/>
                <a:gd name="connsiteY130" fmla="*/ 167455 h 588290"/>
                <a:gd name="connsiteX131" fmla="*/ 473547 w 607145"/>
                <a:gd name="connsiteY131" fmla="*/ 167084 h 588290"/>
                <a:gd name="connsiteX132" fmla="*/ 473175 w 607145"/>
                <a:gd name="connsiteY132" fmla="*/ 96245 h 588290"/>
                <a:gd name="connsiteX133" fmla="*/ 437604 w 607145"/>
                <a:gd name="connsiteY133" fmla="*/ 81792 h 588290"/>
                <a:gd name="connsiteX134" fmla="*/ 446529 w 607145"/>
                <a:gd name="connsiteY134" fmla="*/ 0 h 588290"/>
                <a:gd name="connsiteX135" fmla="*/ 457763 w 607145"/>
                <a:gd name="connsiteY135" fmla="*/ 11127 h 588290"/>
                <a:gd name="connsiteX136" fmla="*/ 457949 w 607145"/>
                <a:gd name="connsiteY136" fmla="*/ 28373 h 588290"/>
                <a:gd name="connsiteX137" fmla="*/ 495922 w 607145"/>
                <a:gd name="connsiteY137" fmla="*/ 43857 h 588290"/>
                <a:gd name="connsiteX138" fmla="*/ 508085 w 607145"/>
                <a:gd name="connsiteY138" fmla="*/ 31618 h 588290"/>
                <a:gd name="connsiteX139" fmla="*/ 523869 w 607145"/>
                <a:gd name="connsiteY139" fmla="*/ 31525 h 588290"/>
                <a:gd name="connsiteX140" fmla="*/ 537238 w 607145"/>
                <a:gd name="connsiteY140" fmla="*/ 44692 h 588290"/>
                <a:gd name="connsiteX141" fmla="*/ 537424 w 607145"/>
                <a:gd name="connsiteY141" fmla="*/ 60547 h 588290"/>
                <a:gd name="connsiteX142" fmla="*/ 525261 w 607145"/>
                <a:gd name="connsiteY142" fmla="*/ 72786 h 588290"/>
                <a:gd name="connsiteX143" fmla="*/ 541138 w 607145"/>
                <a:gd name="connsiteY143" fmla="*/ 110524 h 588290"/>
                <a:gd name="connsiteX144" fmla="*/ 558407 w 607145"/>
                <a:gd name="connsiteY144" fmla="*/ 110338 h 588290"/>
                <a:gd name="connsiteX145" fmla="*/ 569734 w 607145"/>
                <a:gd name="connsiteY145" fmla="*/ 121465 h 588290"/>
                <a:gd name="connsiteX146" fmla="*/ 569827 w 607145"/>
                <a:gd name="connsiteY146" fmla="*/ 140287 h 588290"/>
                <a:gd name="connsiteX147" fmla="*/ 558686 w 607145"/>
                <a:gd name="connsiteY147" fmla="*/ 151506 h 588290"/>
                <a:gd name="connsiteX148" fmla="*/ 541324 w 607145"/>
                <a:gd name="connsiteY148" fmla="*/ 151692 h 588290"/>
                <a:gd name="connsiteX149" fmla="*/ 525911 w 607145"/>
                <a:gd name="connsiteY149" fmla="*/ 189615 h 588290"/>
                <a:gd name="connsiteX150" fmla="*/ 538167 w 607145"/>
                <a:gd name="connsiteY150" fmla="*/ 201761 h 588290"/>
                <a:gd name="connsiteX151" fmla="*/ 538260 w 607145"/>
                <a:gd name="connsiteY151" fmla="*/ 217524 h 588290"/>
                <a:gd name="connsiteX152" fmla="*/ 524983 w 607145"/>
                <a:gd name="connsiteY152" fmla="*/ 230876 h 588290"/>
                <a:gd name="connsiteX153" fmla="*/ 509199 w 607145"/>
                <a:gd name="connsiteY153" fmla="*/ 231061 h 588290"/>
                <a:gd name="connsiteX154" fmla="*/ 496944 w 607145"/>
                <a:gd name="connsiteY154" fmla="*/ 218915 h 588290"/>
                <a:gd name="connsiteX155" fmla="*/ 459156 w 607145"/>
                <a:gd name="connsiteY155" fmla="*/ 234770 h 588290"/>
                <a:gd name="connsiteX156" fmla="*/ 459248 w 607145"/>
                <a:gd name="connsiteY156" fmla="*/ 252016 h 588290"/>
                <a:gd name="connsiteX157" fmla="*/ 448107 w 607145"/>
                <a:gd name="connsiteY157" fmla="*/ 263328 h 588290"/>
                <a:gd name="connsiteX158" fmla="*/ 429352 w 607145"/>
                <a:gd name="connsiteY158" fmla="*/ 263421 h 588290"/>
                <a:gd name="connsiteX159" fmla="*/ 418025 w 607145"/>
                <a:gd name="connsiteY159" fmla="*/ 252294 h 588290"/>
                <a:gd name="connsiteX160" fmla="*/ 417932 w 607145"/>
                <a:gd name="connsiteY160" fmla="*/ 234956 h 588290"/>
                <a:gd name="connsiteX161" fmla="*/ 379959 w 607145"/>
                <a:gd name="connsiteY161" fmla="*/ 219564 h 588290"/>
                <a:gd name="connsiteX162" fmla="*/ 367796 w 607145"/>
                <a:gd name="connsiteY162" fmla="*/ 231803 h 588290"/>
                <a:gd name="connsiteX163" fmla="*/ 351919 w 607145"/>
                <a:gd name="connsiteY163" fmla="*/ 231896 h 588290"/>
                <a:gd name="connsiteX164" fmla="*/ 338550 w 607145"/>
                <a:gd name="connsiteY164" fmla="*/ 218637 h 588290"/>
                <a:gd name="connsiteX165" fmla="*/ 338457 w 607145"/>
                <a:gd name="connsiteY165" fmla="*/ 202874 h 588290"/>
                <a:gd name="connsiteX166" fmla="*/ 350620 w 607145"/>
                <a:gd name="connsiteY166" fmla="*/ 190635 h 588290"/>
                <a:gd name="connsiteX167" fmla="*/ 334743 w 607145"/>
                <a:gd name="connsiteY167" fmla="*/ 152897 h 588290"/>
                <a:gd name="connsiteX168" fmla="*/ 317381 w 607145"/>
                <a:gd name="connsiteY168" fmla="*/ 152990 h 588290"/>
                <a:gd name="connsiteX169" fmla="*/ 306147 w 607145"/>
                <a:gd name="connsiteY169" fmla="*/ 141863 h 588290"/>
                <a:gd name="connsiteX170" fmla="*/ 306054 w 607145"/>
                <a:gd name="connsiteY170" fmla="*/ 123134 h 588290"/>
                <a:gd name="connsiteX171" fmla="*/ 317195 w 607145"/>
                <a:gd name="connsiteY171" fmla="*/ 111822 h 588290"/>
                <a:gd name="connsiteX172" fmla="*/ 334465 w 607145"/>
                <a:gd name="connsiteY172" fmla="*/ 111729 h 588290"/>
                <a:gd name="connsiteX173" fmla="*/ 349970 w 607145"/>
                <a:gd name="connsiteY173" fmla="*/ 73806 h 588290"/>
                <a:gd name="connsiteX174" fmla="*/ 337714 w 607145"/>
                <a:gd name="connsiteY174" fmla="*/ 61660 h 588290"/>
                <a:gd name="connsiteX175" fmla="*/ 337621 w 607145"/>
                <a:gd name="connsiteY175" fmla="*/ 45804 h 588290"/>
                <a:gd name="connsiteX176" fmla="*/ 350805 w 607145"/>
                <a:gd name="connsiteY176" fmla="*/ 32452 h 588290"/>
                <a:gd name="connsiteX177" fmla="*/ 366682 w 607145"/>
                <a:gd name="connsiteY177" fmla="*/ 32360 h 588290"/>
                <a:gd name="connsiteX178" fmla="*/ 378937 w 607145"/>
                <a:gd name="connsiteY178" fmla="*/ 44506 h 588290"/>
                <a:gd name="connsiteX179" fmla="*/ 416725 w 607145"/>
                <a:gd name="connsiteY179" fmla="*/ 28651 h 588290"/>
                <a:gd name="connsiteX180" fmla="*/ 416540 w 607145"/>
                <a:gd name="connsiteY180" fmla="*/ 11312 h 588290"/>
                <a:gd name="connsiteX181" fmla="*/ 427681 w 607145"/>
                <a:gd name="connsiteY181" fmla="*/ 93 h 58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607145" h="588290">
                  <a:moveTo>
                    <a:pt x="280800" y="405490"/>
                  </a:moveTo>
                  <a:cubicBezTo>
                    <a:pt x="274579" y="424957"/>
                    <a:pt x="261115" y="442013"/>
                    <a:pt x="241522" y="452117"/>
                  </a:cubicBezTo>
                  <a:cubicBezTo>
                    <a:pt x="222209" y="462128"/>
                    <a:pt x="200574" y="463333"/>
                    <a:pt x="181260" y="457401"/>
                  </a:cubicBezTo>
                  <a:lnTo>
                    <a:pt x="161761" y="487713"/>
                  </a:lnTo>
                  <a:cubicBezTo>
                    <a:pt x="191660" y="500227"/>
                    <a:pt x="226666" y="499856"/>
                    <a:pt x="257586" y="483727"/>
                  </a:cubicBezTo>
                  <a:cubicBezTo>
                    <a:pt x="288785" y="467597"/>
                    <a:pt x="309399" y="438861"/>
                    <a:pt x="316270" y="406973"/>
                  </a:cubicBezTo>
                  <a:close/>
                  <a:moveTo>
                    <a:pt x="216266" y="345110"/>
                  </a:moveTo>
                  <a:cubicBezTo>
                    <a:pt x="206957" y="342155"/>
                    <a:pt x="196535" y="342735"/>
                    <a:pt x="187203" y="347555"/>
                  </a:cubicBezTo>
                  <a:cubicBezTo>
                    <a:pt x="168446" y="357195"/>
                    <a:pt x="161204" y="380184"/>
                    <a:pt x="170860" y="399001"/>
                  </a:cubicBezTo>
                  <a:cubicBezTo>
                    <a:pt x="180610" y="417634"/>
                    <a:pt x="203638" y="424957"/>
                    <a:pt x="222302" y="415316"/>
                  </a:cubicBezTo>
                  <a:cubicBezTo>
                    <a:pt x="241058" y="405490"/>
                    <a:pt x="248301" y="382501"/>
                    <a:pt x="238644" y="363869"/>
                  </a:cubicBezTo>
                  <a:cubicBezTo>
                    <a:pt x="233769" y="354553"/>
                    <a:pt x="225575" y="348064"/>
                    <a:pt x="216266" y="345110"/>
                  </a:cubicBezTo>
                  <a:close/>
                  <a:moveTo>
                    <a:pt x="507781" y="323468"/>
                  </a:moveTo>
                  <a:cubicBezTo>
                    <a:pt x="489125" y="328380"/>
                    <a:pt x="478079" y="347564"/>
                    <a:pt x="482999" y="366099"/>
                  </a:cubicBezTo>
                  <a:cubicBezTo>
                    <a:pt x="488011" y="384727"/>
                    <a:pt x="507132" y="395755"/>
                    <a:pt x="525695" y="390843"/>
                  </a:cubicBezTo>
                  <a:cubicBezTo>
                    <a:pt x="544259" y="385839"/>
                    <a:pt x="555305" y="366840"/>
                    <a:pt x="550478" y="348212"/>
                  </a:cubicBezTo>
                  <a:cubicBezTo>
                    <a:pt x="545559" y="329492"/>
                    <a:pt x="526345" y="318556"/>
                    <a:pt x="507781" y="323468"/>
                  </a:cubicBezTo>
                  <a:close/>
                  <a:moveTo>
                    <a:pt x="135762" y="293883"/>
                  </a:moveTo>
                  <a:cubicBezTo>
                    <a:pt x="93327" y="326790"/>
                    <a:pt x="79121" y="386117"/>
                    <a:pt x="104748" y="435524"/>
                  </a:cubicBezTo>
                  <a:cubicBezTo>
                    <a:pt x="110505" y="446833"/>
                    <a:pt x="117934" y="456659"/>
                    <a:pt x="126662" y="465002"/>
                  </a:cubicBezTo>
                  <a:lnTo>
                    <a:pt x="145697" y="434968"/>
                  </a:lnTo>
                  <a:cubicBezTo>
                    <a:pt x="141240" y="429962"/>
                    <a:pt x="137154" y="424308"/>
                    <a:pt x="133904" y="418004"/>
                  </a:cubicBezTo>
                  <a:cubicBezTo>
                    <a:pt x="117098" y="385375"/>
                    <a:pt x="124898" y="346442"/>
                    <a:pt x="150804" y="322712"/>
                  </a:cubicBezTo>
                  <a:close/>
                  <a:moveTo>
                    <a:pt x="211951" y="270299"/>
                  </a:moveTo>
                  <a:cubicBezTo>
                    <a:pt x="199082" y="269550"/>
                    <a:pt x="185973" y="270987"/>
                    <a:pt x="173182" y="274787"/>
                  </a:cubicBezTo>
                  <a:lnTo>
                    <a:pt x="188038" y="303431"/>
                  </a:lnTo>
                  <a:cubicBezTo>
                    <a:pt x="222302" y="296108"/>
                    <a:pt x="258700" y="312052"/>
                    <a:pt x="275693" y="344681"/>
                  </a:cubicBezTo>
                  <a:cubicBezTo>
                    <a:pt x="278943" y="350892"/>
                    <a:pt x="281171" y="357288"/>
                    <a:pt x="282657" y="363777"/>
                  </a:cubicBezTo>
                  <a:lnTo>
                    <a:pt x="317384" y="365260"/>
                  </a:lnTo>
                  <a:cubicBezTo>
                    <a:pt x="315527" y="353580"/>
                    <a:pt x="311813" y="342271"/>
                    <a:pt x="306149" y="331240"/>
                  </a:cubicBezTo>
                  <a:cubicBezTo>
                    <a:pt x="286998" y="294462"/>
                    <a:pt x="250558" y="272545"/>
                    <a:pt x="211951" y="270299"/>
                  </a:cubicBezTo>
                  <a:close/>
                  <a:moveTo>
                    <a:pt x="499520" y="267121"/>
                  </a:moveTo>
                  <a:cubicBezTo>
                    <a:pt x="503697" y="266102"/>
                    <a:pt x="507874" y="268512"/>
                    <a:pt x="508988" y="272682"/>
                  </a:cubicBezTo>
                  <a:lnTo>
                    <a:pt x="512144" y="284266"/>
                  </a:lnTo>
                  <a:cubicBezTo>
                    <a:pt x="521890" y="283710"/>
                    <a:pt x="531450" y="284915"/>
                    <a:pt x="540361" y="287973"/>
                  </a:cubicBezTo>
                  <a:lnTo>
                    <a:pt x="546394" y="277594"/>
                  </a:lnTo>
                  <a:cubicBezTo>
                    <a:pt x="548622" y="273887"/>
                    <a:pt x="553355" y="272682"/>
                    <a:pt x="557068" y="274813"/>
                  </a:cubicBezTo>
                  <a:lnTo>
                    <a:pt x="568299" y="281301"/>
                  </a:lnTo>
                  <a:cubicBezTo>
                    <a:pt x="572012" y="283525"/>
                    <a:pt x="573219" y="288251"/>
                    <a:pt x="571177" y="291958"/>
                  </a:cubicBezTo>
                  <a:lnTo>
                    <a:pt x="565051" y="302338"/>
                  </a:lnTo>
                  <a:cubicBezTo>
                    <a:pt x="572105" y="308640"/>
                    <a:pt x="578045" y="316147"/>
                    <a:pt x="582408" y="324951"/>
                  </a:cubicBezTo>
                  <a:lnTo>
                    <a:pt x="594010" y="321893"/>
                  </a:lnTo>
                  <a:cubicBezTo>
                    <a:pt x="598280" y="320873"/>
                    <a:pt x="602457" y="323190"/>
                    <a:pt x="603571" y="327453"/>
                  </a:cubicBezTo>
                  <a:lnTo>
                    <a:pt x="606912" y="340057"/>
                  </a:lnTo>
                  <a:cubicBezTo>
                    <a:pt x="607933" y="344227"/>
                    <a:pt x="605520" y="348398"/>
                    <a:pt x="601343" y="349510"/>
                  </a:cubicBezTo>
                  <a:lnTo>
                    <a:pt x="589740" y="352661"/>
                  </a:lnTo>
                  <a:cubicBezTo>
                    <a:pt x="590297" y="362392"/>
                    <a:pt x="589091" y="371937"/>
                    <a:pt x="586028" y="380834"/>
                  </a:cubicBezTo>
                  <a:lnTo>
                    <a:pt x="596423" y="386858"/>
                  </a:lnTo>
                  <a:cubicBezTo>
                    <a:pt x="600136" y="389082"/>
                    <a:pt x="601343" y="393809"/>
                    <a:pt x="599208" y="397516"/>
                  </a:cubicBezTo>
                  <a:lnTo>
                    <a:pt x="592711" y="408730"/>
                  </a:lnTo>
                  <a:cubicBezTo>
                    <a:pt x="590483" y="412437"/>
                    <a:pt x="585749" y="413641"/>
                    <a:pt x="582037" y="411603"/>
                  </a:cubicBezTo>
                  <a:lnTo>
                    <a:pt x="571641" y="405486"/>
                  </a:lnTo>
                  <a:cubicBezTo>
                    <a:pt x="565329" y="412529"/>
                    <a:pt x="557811" y="418461"/>
                    <a:pt x="548993" y="422816"/>
                  </a:cubicBezTo>
                  <a:lnTo>
                    <a:pt x="552056" y="434401"/>
                  </a:lnTo>
                  <a:cubicBezTo>
                    <a:pt x="553077" y="438664"/>
                    <a:pt x="550757" y="442834"/>
                    <a:pt x="546487" y="443946"/>
                  </a:cubicBezTo>
                  <a:lnTo>
                    <a:pt x="533864" y="447283"/>
                  </a:lnTo>
                  <a:cubicBezTo>
                    <a:pt x="529687" y="448302"/>
                    <a:pt x="525510" y="445892"/>
                    <a:pt x="524396" y="441722"/>
                  </a:cubicBezTo>
                  <a:lnTo>
                    <a:pt x="521240" y="430138"/>
                  </a:lnTo>
                  <a:cubicBezTo>
                    <a:pt x="511494" y="430694"/>
                    <a:pt x="501934" y="429489"/>
                    <a:pt x="493023" y="426431"/>
                  </a:cubicBezTo>
                  <a:lnTo>
                    <a:pt x="486990" y="436810"/>
                  </a:lnTo>
                  <a:cubicBezTo>
                    <a:pt x="484762" y="440517"/>
                    <a:pt x="480029" y="441722"/>
                    <a:pt x="476316" y="439591"/>
                  </a:cubicBezTo>
                  <a:lnTo>
                    <a:pt x="465085" y="433103"/>
                  </a:lnTo>
                  <a:cubicBezTo>
                    <a:pt x="461372" y="430879"/>
                    <a:pt x="460165" y="426153"/>
                    <a:pt x="462207" y="422446"/>
                  </a:cubicBezTo>
                  <a:lnTo>
                    <a:pt x="468333" y="412066"/>
                  </a:lnTo>
                  <a:cubicBezTo>
                    <a:pt x="461279" y="405764"/>
                    <a:pt x="455339" y="398257"/>
                    <a:pt x="450976" y="389453"/>
                  </a:cubicBezTo>
                  <a:lnTo>
                    <a:pt x="439374" y="392511"/>
                  </a:lnTo>
                  <a:cubicBezTo>
                    <a:pt x="435104" y="393531"/>
                    <a:pt x="430927" y="391214"/>
                    <a:pt x="429813" y="386951"/>
                  </a:cubicBezTo>
                  <a:lnTo>
                    <a:pt x="426472" y="374347"/>
                  </a:lnTo>
                  <a:cubicBezTo>
                    <a:pt x="425451" y="370177"/>
                    <a:pt x="427864" y="366006"/>
                    <a:pt x="432041" y="364894"/>
                  </a:cubicBezTo>
                  <a:lnTo>
                    <a:pt x="443644" y="361743"/>
                  </a:lnTo>
                  <a:cubicBezTo>
                    <a:pt x="443087" y="352012"/>
                    <a:pt x="444293" y="342467"/>
                    <a:pt x="447356" y="333570"/>
                  </a:cubicBezTo>
                  <a:lnTo>
                    <a:pt x="436961" y="327546"/>
                  </a:lnTo>
                  <a:cubicBezTo>
                    <a:pt x="433248" y="325322"/>
                    <a:pt x="432041" y="320595"/>
                    <a:pt x="434176" y="316888"/>
                  </a:cubicBezTo>
                  <a:lnTo>
                    <a:pt x="440673" y="305674"/>
                  </a:lnTo>
                  <a:cubicBezTo>
                    <a:pt x="442901" y="301967"/>
                    <a:pt x="447635" y="300763"/>
                    <a:pt x="451347" y="302801"/>
                  </a:cubicBezTo>
                  <a:lnTo>
                    <a:pt x="461743" y="308918"/>
                  </a:lnTo>
                  <a:cubicBezTo>
                    <a:pt x="468055" y="301875"/>
                    <a:pt x="475573" y="295944"/>
                    <a:pt x="484391" y="291588"/>
                  </a:cubicBezTo>
                  <a:lnTo>
                    <a:pt x="481328" y="280003"/>
                  </a:lnTo>
                  <a:cubicBezTo>
                    <a:pt x="480307" y="275740"/>
                    <a:pt x="482627" y="271570"/>
                    <a:pt x="486897" y="270458"/>
                  </a:cubicBezTo>
                  <a:close/>
                  <a:moveTo>
                    <a:pt x="255636" y="179309"/>
                  </a:moveTo>
                  <a:lnTo>
                    <a:pt x="281728" y="187652"/>
                  </a:lnTo>
                  <a:cubicBezTo>
                    <a:pt x="291014" y="190618"/>
                    <a:pt x="296214" y="200444"/>
                    <a:pt x="293242" y="209899"/>
                  </a:cubicBezTo>
                  <a:lnTo>
                    <a:pt x="285350" y="234835"/>
                  </a:lnTo>
                  <a:cubicBezTo>
                    <a:pt x="305406" y="245680"/>
                    <a:pt x="323513" y="260697"/>
                    <a:pt x="337998" y="279329"/>
                  </a:cubicBezTo>
                  <a:lnTo>
                    <a:pt x="361490" y="267186"/>
                  </a:lnTo>
                  <a:cubicBezTo>
                    <a:pt x="370126" y="262644"/>
                    <a:pt x="380897" y="266074"/>
                    <a:pt x="385354" y="274787"/>
                  </a:cubicBezTo>
                  <a:lnTo>
                    <a:pt x="397982" y="299074"/>
                  </a:lnTo>
                  <a:cubicBezTo>
                    <a:pt x="402624" y="307787"/>
                    <a:pt x="399096" y="318540"/>
                    <a:pt x="390461" y="322990"/>
                  </a:cubicBezTo>
                  <a:lnTo>
                    <a:pt x="366783" y="335226"/>
                  </a:lnTo>
                  <a:cubicBezTo>
                    <a:pt x="373468" y="357659"/>
                    <a:pt x="375232" y="380926"/>
                    <a:pt x="372354" y="403451"/>
                  </a:cubicBezTo>
                  <a:lnTo>
                    <a:pt x="397982" y="411608"/>
                  </a:lnTo>
                  <a:cubicBezTo>
                    <a:pt x="407267" y="414575"/>
                    <a:pt x="412467" y="424400"/>
                    <a:pt x="409496" y="433856"/>
                  </a:cubicBezTo>
                  <a:lnTo>
                    <a:pt x="401232" y="459903"/>
                  </a:lnTo>
                  <a:cubicBezTo>
                    <a:pt x="398260" y="469173"/>
                    <a:pt x="388325" y="474364"/>
                    <a:pt x="378947" y="471398"/>
                  </a:cubicBezTo>
                  <a:lnTo>
                    <a:pt x="353226" y="463241"/>
                  </a:lnTo>
                  <a:cubicBezTo>
                    <a:pt x="342455" y="483170"/>
                    <a:pt x="327598" y="500968"/>
                    <a:pt x="309120" y="515429"/>
                  </a:cubicBezTo>
                  <a:lnTo>
                    <a:pt x="321656" y="539530"/>
                  </a:lnTo>
                  <a:cubicBezTo>
                    <a:pt x="326205" y="548151"/>
                    <a:pt x="322770" y="558904"/>
                    <a:pt x="314042" y="563353"/>
                  </a:cubicBezTo>
                  <a:lnTo>
                    <a:pt x="289714" y="575960"/>
                  </a:lnTo>
                  <a:cubicBezTo>
                    <a:pt x="280986" y="580502"/>
                    <a:pt x="270214" y="577073"/>
                    <a:pt x="265757" y="568452"/>
                  </a:cubicBezTo>
                  <a:lnTo>
                    <a:pt x="253315" y="544351"/>
                  </a:lnTo>
                  <a:cubicBezTo>
                    <a:pt x="230844" y="551117"/>
                    <a:pt x="207631" y="552971"/>
                    <a:pt x="185160" y="550283"/>
                  </a:cubicBezTo>
                  <a:lnTo>
                    <a:pt x="176989" y="575960"/>
                  </a:lnTo>
                  <a:cubicBezTo>
                    <a:pt x="174018" y="585230"/>
                    <a:pt x="164175" y="590421"/>
                    <a:pt x="154704" y="587455"/>
                  </a:cubicBezTo>
                  <a:lnTo>
                    <a:pt x="128612" y="579205"/>
                  </a:lnTo>
                  <a:cubicBezTo>
                    <a:pt x="119326" y="576238"/>
                    <a:pt x="114127" y="566320"/>
                    <a:pt x="117098" y="556957"/>
                  </a:cubicBezTo>
                  <a:lnTo>
                    <a:pt x="125269" y="531373"/>
                  </a:lnTo>
                  <a:cubicBezTo>
                    <a:pt x="105213" y="520620"/>
                    <a:pt x="87292" y="505789"/>
                    <a:pt x="72621" y="487342"/>
                  </a:cubicBezTo>
                  <a:lnTo>
                    <a:pt x="49036" y="499578"/>
                  </a:lnTo>
                  <a:cubicBezTo>
                    <a:pt x="40308" y="504120"/>
                    <a:pt x="29536" y="500690"/>
                    <a:pt x="25079" y="492069"/>
                  </a:cubicBezTo>
                  <a:lnTo>
                    <a:pt x="12451" y="467690"/>
                  </a:lnTo>
                  <a:cubicBezTo>
                    <a:pt x="7901" y="459069"/>
                    <a:pt x="11337" y="448316"/>
                    <a:pt x="20065" y="443867"/>
                  </a:cubicBezTo>
                  <a:lnTo>
                    <a:pt x="43557" y="431724"/>
                  </a:lnTo>
                  <a:cubicBezTo>
                    <a:pt x="36593" y="409105"/>
                    <a:pt x="34736" y="385746"/>
                    <a:pt x="37522" y="363128"/>
                  </a:cubicBezTo>
                  <a:lnTo>
                    <a:pt x="12451" y="355248"/>
                  </a:lnTo>
                  <a:cubicBezTo>
                    <a:pt x="3166" y="352282"/>
                    <a:pt x="-2034" y="342271"/>
                    <a:pt x="752" y="333001"/>
                  </a:cubicBezTo>
                  <a:lnTo>
                    <a:pt x="9016" y="306861"/>
                  </a:lnTo>
                  <a:cubicBezTo>
                    <a:pt x="11987" y="297591"/>
                    <a:pt x="21922" y="292400"/>
                    <a:pt x="31301" y="295366"/>
                  </a:cubicBezTo>
                  <a:lnTo>
                    <a:pt x="56186" y="303338"/>
                  </a:lnTo>
                  <a:cubicBezTo>
                    <a:pt x="66957" y="283130"/>
                    <a:pt x="81906" y="264961"/>
                    <a:pt x="100663" y="250408"/>
                  </a:cubicBezTo>
                  <a:lnTo>
                    <a:pt x="88592" y="227326"/>
                  </a:lnTo>
                  <a:cubicBezTo>
                    <a:pt x="84042" y="218613"/>
                    <a:pt x="87477" y="207860"/>
                    <a:pt x="96206" y="203411"/>
                  </a:cubicBezTo>
                  <a:lnTo>
                    <a:pt x="120534" y="190804"/>
                  </a:lnTo>
                  <a:cubicBezTo>
                    <a:pt x="129262" y="186262"/>
                    <a:pt x="140033" y="189691"/>
                    <a:pt x="144490" y="198405"/>
                  </a:cubicBezTo>
                  <a:lnTo>
                    <a:pt x="156468" y="221486"/>
                  </a:lnTo>
                  <a:cubicBezTo>
                    <a:pt x="179217" y="214720"/>
                    <a:pt x="202802" y="212866"/>
                    <a:pt x="225459" y="215647"/>
                  </a:cubicBezTo>
                  <a:lnTo>
                    <a:pt x="233351" y="190804"/>
                  </a:lnTo>
                  <a:cubicBezTo>
                    <a:pt x="236323" y="181534"/>
                    <a:pt x="246258" y="176343"/>
                    <a:pt x="255636" y="179309"/>
                  </a:cubicBezTo>
                  <a:close/>
                  <a:moveTo>
                    <a:pt x="437604" y="81792"/>
                  </a:moveTo>
                  <a:cubicBezTo>
                    <a:pt x="424757" y="81850"/>
                    <a:pt x="411944" y="86788"/>
                    <a:pt x="402242" y="96616"/>
                  </a:cubicBezTo>
                  <a:cubicBezTo>
                    <a:pt x="382744" y="116272"/>
                    <a:pt x="382930" y="147983"/>
                    <a:pt x="402613" y="167455"/>
                  </a:cubicBezTo>
                  <a:cubicBezTo>
                    <a:pt x="422296" y="186926"/>
                    <a:pt x="454049" y="186741"/>
                    <a:pt x="473547" y="167084"/>
                  </a:cubicBezTo>
                  <a:cubicBezTo>
                    <a:pt x="492951" y="147427"/>
                    <a:pt x="492858" y="115716"/>
                    <a:pt x="473175" y="96245"/>
                  </a:cubicBezTo>
                  <a:cubicBezTo>
                    <a:pt x="463334" y="86556"/>
                    <a:pt x="450451" y="81734"/>
                    <a:pt x="437604" y="81792"/>
                  </a:cubicBezTo>
                  <a:close/>
                  <a:moveTo>
                    <a:pt x="446529" y="0"/>
                  </a:moveTo>
                  <a:cubicBezTo>
                    <a:pt x="452749" y="0"/>
                    <a:pt x="457763" y="4914"/>
                    <a:pt x="457763" y="11127"/>
                  </a:cubicBezTo>
                  <a:lnTo>
                    <a:pt x="457949" y="28373"/>
                  </a:lnTo>
                  <a:cubicBezTo>
                    <a:pt x="471318" y="30969"/>
                    <a:pt x="484131" y="36069"/>
                    <a:pt x="495922" y="43857"/>
                  </a:cubicBezTo>
                  <a:lnTo>
                    <a:pt x="508085" y="31618"/>
                  </a:lnTo>
                  <a:cubicBezTo>
                    <a:pt x="512356" y="27167"/>
                    <a:pt x="519412" y="27167"/>
                    <a:pt x="523869" y="31525"/>
                  </a:cubicBezTo>
                  <a:lnTo>
                    <a:pt x="537238" y="44692"/>
                  </a:lnTo>
                  <a:cubicBezTo>
                    <a:pt x="541695" y="49050"/>
                    <a:pt x="541695" y="56189"/>
                    <a:pt x="537424" y="60547"/>
                  </a:cubicBezTo>
                  <a:lnTo>
                    <a:pt x="525261" y="72786"/>
                  </a:lnTo>
                  <a:cubicBezTo>
                    <a:pt x="533060" y="84376"/>
                    <a:pt x="538352" y="97265"/>
                    <a:pt x="541138" y="110524"/>
                  </a:cubicBezTo>
                  <a:lnTo>
                    <a:pt x="558407" y="110338"/>
                  </a:lnTo>
                  <a:cubicBezTo>
                    <a:pt x="564628" y="110338"/>
                    <a:pt x="569734" y="115345"/>
                    <a:pt x="569734" y="121465"/>
                  </a:cubicBezTo>
                  <a:lnTo>
                    <a:pt x="569827" y="140287"/>
                  </a:lnTo>
                  <a:cubicBezTo>
                    <a:pt x="569827" y="146500"/>
                    <a:pt x="564906" y="151506"/>
                    <a:pt x="558686" y="151506"/>
                  </a:cubicBezTo>
                  <a:lnTo>
                    <a:pt x="541324" y="151692"/>
                  </a:lnTo>
                  <a:cubicBezTo>
                    <a:pt x="538724" y="165044"/>
                    <a:pt x="533710" y="177839"/>
                    <a:pt x="525911" y="189615"/>
                  </a:cubicBezTo>
                  <a:lnTo>
                    <a:pt x="538167" y="201761"/>
                  </a:lnTo>
                  <a:cubicBezTo>
                    <a:pt x="542623" y="206027"/>
                    <a:pt x="542623" y="213259"/>
                    <a:pt x="538260" y="217524"/>
                  </a:cubicBezTo>
                  <a:lnTo>
                    <a:pt x="524983" y="230876"/>
                  </a:lnTo>
                  <a:cubicBezTo>
                    <a:pt x="520712" y="235326"/>
                    <a:pt x="513470" y="235326"/>
                    <a:pt x="509199" y="231061"/>
                  </a:cubicBezTo>
                  <a:lnTo>
                    <a:pt x="496944" y="218915"/>
                  </a:lnTo>
                  <a:cubicBezTo>
                    <a:pt x="485245" y="226703"/>
                    <a:pt x="472432" y="231989"/>
                    <a:pt x="459156" y="234770"/>
                  </a:cubicBezTo>
                  <a:lnTo>
                    <a:pt x="459248" y="252016"/>
                  </a:lnTo>
                  <a:cubicBezTo>
                    <a:pt x="459248" y="258229"/>
                    <a:pt x="454328" y="263328"/>
                    <a:pt x="448107" y="263328"/>
                  </a:cubicBezTo>
                  <a:lnTo>
                    <a:pt x="429352" y="263421"/>
                  </a:lnTo>
                  <a:cubicBezTo>
                    <a:pt x="423132" y="263421"/>
                    <a:pt x="418025" y="258507"/>
                    <a:pt x="418025" y="252294"/>
                  </a:cubicBezTo>
                  <a:lnTo>
                    <a:pt x="417932" y="234956"/>
                  </a:lnTo>
                  <a:cubicBezTo>
                    <a:pt x="404563" y="232359"/>
                    <a:pt x="391657" y="227352"/>
                    <a:pt x="379959" y="219564"/>
                  </a:cubicBezTo>
                  <a:lnTo>
                    <a:pt x="367796" y="231803"/>
                  </a:lnTo>
                  <a:cubicBezTo>
                    <a:pt x="363432" y="236254"/>
                    <a:pt x="356283" y="236254"/>
                    <a:pt x="351919" y="231896"/>
                  </a:cubicBezTo>
                  <a:lnTo>
                    <a:pt x="338550" y="218637"/>
                  </a:lnTo>
                  <a:cubicBezTo>
                    <a:pt x="334093" y="214371"/>
                    <a:pt x="334093" y="207139"/>
                    <a:pt x="338457" y="202874"/>
                  </a:cubicBezTo>
                  <a:lnTo>
                    <a:pt x="350620" y="190635"/>
                  </a:lnTo>
                  <a:cubicBezTo>
                    <a:pt x="342821" y="178952"/>
                    <a:pt x="337436" y="166156"/>
                    <a:pt x="334743" y="152897"/>
                  </a:cubicBezTo>
                  <a:lnTo>
                    <a:pt x="317381" y="152990"/>
                  </a:lnTo>
                  <a:cubicBezTo>
                    <a:pt x="311253" y="152990"/>
                    <a:pt x="306240" y="148076"/>
                    <a:pt x="306147" y="141863"/>
                  </a:cubicBezTo>
                  <a:lnTo>
                    <a:pt x="306054" y="123134"/>
                  </a:lnTo>
                  <a:cubicBezTo>
                    <a:pt x="306054" y="116921"/>
                    <a:pt x="310975" y="111822"/>
                    <a:pt x="317195" y="111822"/>
                  </a:cubicBezTo>
                  <a:lnTo>
                    <a:pt x="334465" y="111729"/>
                  </a:lnTo>
                  <a:cubicBezTo>
                    <a:pt x="337064" y="98377"/>
                    <a:pt x="342171" y="85489"/>
                    <a:pt x="349970" y="73806"/>
                  </a:cubicBezTo>
                  <a:lnTo>
                    <a:pt x="337714" y="61660"/>
                  </a:lnTo>
                  <a:cubicBezTo>
                    <a:pt x="333258" y="57302"/>
                    <a:pt x="333258" y="50162"/>
                    <a:pt x="337621" y="45804"/>
                  </a:cubicBezTo>
                  <a:lnTo>
                    <a:pt x="350805" y="32452"/>
                  </a:lnTo>
                  <a:cubicBezTo>
                    <a:pt x="355169" y="28002"/>
                    <a:pt x="362225" y="28002"/>
                    <a:pt x="366682" y="32360"/>
                  </a:cubicBezTo>
                  <a:lnTo>
                    <a:pt x="378937" y="44506"/>
                  </a:lnTo>
                  <a:cubicBezTo>
                    <a:pt x="390543" y="36718"/>
                    <a:pt x="403449" y="31340"/>
                    <a:pt x="416725" y="28651"/>
                  </a:cubicBezTo>
                  <a:lnTo>
                    <a:pt x="416540" y="11312"/>
                  </a:lnTo>
                  <a:cubicBezTo>
                    <a:pt x="416540" y="5192"/>
                    <a:pt x="421553" y="93"/>
                    <a:pt x="427681" y="9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</p:sp>
      </p:grpSp>
      <p:grpSp>
        <p:nvGrpSpPr>
          <p:cNvPr id="3" name="组合 2"/>
          <p:cNvGrpSpPr/>
          <p:nvPr/>
        </p:nvGrpSpPr>
        <p:grpSpPr>
          <a:xfrm>
            <a:off x="1079438" y="3159090"/>
            <a:ext cx="531573" cy="616625"/>
            <a:chOff x="1113610" y="3281010"/>
            <a:chExt cx="939362" cy="1089660"/>
          </a:xfrm>
        </p:grpSpPr>
        <p:sp>
          <p:nvSpPr>
            <p:cNvPr id="41" name="六边形 40"/>
            <p:cNvSpPr/>
            <p:nvPr/>
          </p:nvSpPr>
          <p:spPr>
            <a:xfrm rot="5400000">
              <a:off x="1038461" y="3356159"/>
              <a:ext cx="1089660" cy="939362"/>
            </a:xfrm>
            <a:prstGeom prst="hexagon">
              <a:avLst/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46" name="three-rectangles-symbol_37773"/>
            <p:cNvSpPr>
              <a:spLocks noChangeAspect="1"/>
            </p:cNvSpPr>
            <p:nvPr/>
          </p:nvSpPr>
          <p:spPr bwMode="auto">
            <a:xfrm>
              <a:off x="1362564" y="3656401"/>
              <a:ext cx="397117" cy="363047"/>
            </a:xfrm>
            <a:custGeom>
              <a:avLst/>
              <a:gdLst>
                <a:gd name="connsiteX0" fmla="*/ 333032 w 607004"/>
                <a:gd name="connsiteY0" fmla="*/ 456372 h 554927"/>
                <a:gd name="connsiteX1" fmla="*/ 314749 w 607004"/>
                <a:gd name="connsiteY1" fmla="*/ 474633 h 554927"/>
                <a:gd name="connsiteX2" fmla="*/ 333032 w 607004"/>
                <a:gd name="connsiteY2" fmla="*/ 492894 h 554927"/>
                <a:gd name="connsiteX3" fmla="*/ 553321 w 607004"/>
                <a:gd name="connsiteY3" fmla="*/ 492894 h 554927"/>
                <a:gd name="connsiteX4" fmla="*/ 571604 w 607004"/>
                <a:gd name="connsiteY4" fmla="*/ 474633 h 554927"/>
                <a:gd name="connsiteX5" fmla="*/ 553321 w 607004"/>
                <a:gd name="connsiteY5" fmla="*/ 456372 h 554927"/>
                <a:gd name="connsiteX6" fmla="*/ 21957 w 607004"/>
                <a:gd name="connsiteY6" fmla="*/ 394249 h 554927"/>
                <a:gd name="connsiteX7" fmla="*/ 585047 w 607004"/>
                <a:gd name="connsiteY7" fmla="*/ 394249 h 554927"/>
                <a:gd name="connsiteX8" fmla="*/ 607004 w 607004"/>
                <a:gd name="connsiteY8" fmla="*/ 416180 h 554927"/>
                <a:gd name="connsiteX9" fmla="*/ 607004 w 607004"/>
                <a:gd name="connsiteY9" fmla="*/ 532996 h 554927"/>
                <a:gd name="connsiteX10" fmla="*/ 585047 w 607004"/>
                <a:gd name="connsiteY10" fmla="*/ 554927 h 554927"/>
                <a:gd name="connsiteX11" fmla="*/ 21957 w 607004"/>
                <a:gd name="connsiteY11" fmla="*/ 554927 h 554927"/>
                <a:gd name="connsiteX12" fmla="*/ 0 w 607004"/>
                <a:gd name="connsiteY12" fmla="*/ 532996 h 554927"/>
                <a:gd name="connsiteX13" fmla="*/ 0 w 607004"/>
                <a:gd name="connsiteY13" fmla="*/ 416180 h 554927"/>
                <a:gd name="connsiteX14" fmla="*/ 21957 w 607004"/>
                <a:gd name="connsiteY14" fmla="*/ 394249 h 554927"/>
                <a:gd name="connsiteX15" fmla="*/ 237944 w 607004"/>
                <a:gd name="connsiteY15" fmla="*/ 259166 h 554927"/>
                <a:gd name="connsiteX16" fmla="*/ 219661 w 607004"/>
                <a:gd name="connsiteY16" fmla="*/ 277419 h 554927"/>
                <a:gd name="connsiteX17" fmla="*/ 237944 w 607004"/>
                <a:gd name="connsiteY17" fmla="*/ 295671 h 554927"/>
                <a:gd name="connsiteX18" fmla="*/ 553321 w 607004"/>
                <a:gd name="connsiteY18" fmla="*/ 295671 h 554927"/>
                <a:gd name="connsiteX19" fmla="*/ 571604 w 607004"/>
                <a:gd name="connsiteY19" fmla="*/ 277419 h 554927"/>
                <a:gd name="connsiteX20" fmla="*/ 553321 w 607004"/>
                <a:gd name="connsiteY20" fmla="*/ 259166 h 554927"/>
                <a:gd name="connsiteX21" fmla="*/ 21957 w 607004"/>
                <a:gd name="connsiteY21" fmla="*/ 197160 h 554927"/>
                <a:gd name="connsiteX22" fmla="*/ 585047 w 607004"/>
                <a:gd name="connsiteY22" fmla="*/ 197160 h 554927"/>
                <a:gd name="connsiteX23" fmla="*/ 607004 w 607004"/>
                <a:gd name="connsiteY23" fmla="*/ 219081 h 554927"/>
                <a:gd name="connsiteX24" fmla="*/ 607004 w 607004"/>
                <a:gd name="connsiteY24" fmla="*/ 335846 h 554927"/>
                <a:gd name="connsiteX25" fmla="*/ 585047 w 607004"/>
                <a:gd name="connsiteY25" fmla="*/ 357767 h 554927"/>
                <a:gd name="connsiteX26" fmla="*/ 21957 w 607004"/>
                <a:gd name="connsiteY26" fmla="*/ 357767 h 554927"/>
                <a:gd name="connsiteX27" fmla="*/ 0 w 607004"/>
                <a:gd name="connsiteY27" fmla="*/ 335846 h 554927"/>
                <a:gd name="connsiteX28" fmla="*/ 0 w 607004"/>
                <a:gd name="connsiteY28" fmla="*/ 219081 h 554927"/>
                <a:gd name="connsiteX29" fmla="*/ 21957 w 607004"/>
                <a:gd name="connsiteY29" fmla="*/ 197160 h 554927"/>
                <a:gd name="connsiteX30" fmla="*/ 398814 w 607004"/>
                <a:gd name="connsiteY30" fmla="*/ 62006 h 554927"/>
                <a:gd name="connsiteX31" fmla="*/ 380531 w 607004"/>
                <a:gd name="connsiteY31" fmla="*/ 80259 h 554927"/>
                <a:gd name="connsiteX32" fmla="*/ 398814 w 607004"/>
                <a:gd name="connsiteY32" fmla="*/ 98511 h 554927"/>
                <a:gd name="connsiteX33" fmla="*/ 553321 w 607004"/>
                <a:gd name="connsiteY33" fmla="*/ 98511 h 554927"/>
                <a:gd name="connsiteX34" fmla="*/ 571604 w 607004"/>
                <a:gd name="connsiteY34" fmla="*/ 80259 h 554927"/>
                <a:gd name="connsiteX35" fmla="*/ 553321 w 607004"/>
                <a:gd name="connsiteY35" fmla="*/ 62006 h 554927"/>
                <a:gd name="connsiteX36" fmla="*/ 21957 w 607004"/>
                <a:gd name="connsiteY36" fmla="*/ 0 h 554927"/>
                <a:gd name="connsiteX37" fmla="*/ 585047 w 607004"/>
                <a:gd name="connsiteY37" fmla="*/ 0 h 554927"/>
                <a:gd name="connsiteX38" fmla="*/ 607004 w 607004"/>
                <a:gd name="connsiteY38" fmla="*/ 21832 h 554927"/>
                <a:gd name="connsiteX39" fmla="*/ 607004 w 607004"/>
                <a:gd name="connsiteY39" fmla="*/ 138686 h 554927"/>
                <a:gd name="connsiteX40" fmla="*/ 585047 w 607004"/>
                <a:gd name="connsiteY40" fmla="*/ 160607 h 554927"/>
                <a:gd name="connsiteX41" fmla="*/ 21957 w 607004"/>
                <a:gd name="connsiteY41" fmla="*/ 160607 h 554927"/>
                <a:gd name="connsiteX42" fmla="*/ 0 w 607004"/>
                <a:gd name="connsiteY42" fmla="*/ 138686 h 554927"/>
                <a:gd name="connsiteX43" fmla="*/ 0 w 607004"/>
                <a:gd name="connsiteY43" fmla="*/ 21832 h 554927"/>
                <a:gd name="connsiteX44" fmla="*/ 21957 w 607004"/>
                <a:gd name="connsiteY44" fmla="*/ 0 h 55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07004" h="554927">
                  <a:moveTo>
                    <a:pt x="333032" y="456372"/>
                  </a:moveTo>
                  <a:cubicBezTo>
                    <a:pt x="322905" y="456372"/>
                    <a:pt x="314749" y="464518"/>
                    <a:pt x="314749" y="474633"/>
                  </a:cubicBezTo>
                  <a:cubicBezTo>
                    <a:pt x="314749" y="484658"/>
                    <a:pt x="322905" y="492894"/>
                    <a:pt x="333032" y="492894"/>
                  </a:cubicBezTo>
                  <a:lnTo>
                    <a:pt x="553321" y="492894"/>
                  </a:lnTo>
                  <a:cubicBezTo>
                    <a:pt x="563448" y="492894"/>
                    <a:pt x="571604" y="484658"/>
                    <a:pt x="571604" y="474633"/>
                  </a:cubicBezTo>
                  <a:cubicBezTo>
                    <a:pt x="571604" y="464518"/>
                    <a:pt x="563448" y="456372"/>
                    <a:pt x="553321" y="456372"/>
                  </a:cubicBezTo>
                  <a:close/>
                  <a:moveTo>
                    <a:pt x="21957" y="394249"/>
                  </a:moveTo>
                  <a:lnTo>
                    <a:pt x="585047" y="394249"/>
                  </a:lnTo>
                  <a:cubicBezTo>
                    <a:pt x="597146" y="394249"/>
                    <a:pt x="607004" y="404096"/>
                    <a:pt x="607004" y="416180"/>
                  </a:cubicBezTo>
                  <a:lnTo>
                    <a:pt x="607004" y="532996"/>
                  </a:lnTo>
                  <a:cubicBezTo>
                    <a:pt x="607004" y="545170"/>
                    <a:pt x="597146" y="554927"/>
                    <a:pt x="585047" y="554927"/>
                  </a:cubicBezTo>
                  <a:lnTo>
                    <a:pt x="21957" y="554927"/>
                  </a:lnTo>
                  <a:cubicBezTo>
                    <a:pt x="9858" y="554927"/>
                    <a:pt x="0" y="545170"/>
                    <a:pt x="0" y="532996"/>
                  </a:cubicBezTo>
                  <a:lnTo>
                    <a:pt x="0" y="416180"/>
                  </a:lnTo>
                  <a:cubicBezTo>
                    <a:pt x="0" y="404096"/>
                    <a:pt x="9858" y="394249"/>
                    <a:pt x="21957" y="394249"/>
                  </a:cubicBezTo>
                  <a:close/>
                  <a:moveTo>
                    <a:pt x="237944" y="259166"/>
                  </a:moveTo>
                  <a:cubicBezTo>
                    <a:pt x="227817" y="259166"/>
                    <a:pt x="219661" y="267397"/>
                    <a:pt x="219661" y="277419"/>
                  </a:cubicBezTo>
                  <a:cubicBezTo>
                    <a:pt x="219661" y="287529"/>
                    <a:pt x="227817" y="295671"/>
                    <a:pt x="237944" y="295671"/>
                  </a:cubicBezTo>
                  <a:lnTo>
                    <a:pt x="553321" y="295671"/>
                  </a:lnTo>
                  <a:cubicBezTo>
                    <a:pt x="563448" y="295671"/>
                    <a:pt x="571604" y="287529"/>
                    <a:pt x="571604" y="277419"/>
                  </a:cubicBezTo>
                  <a:cubicBezTo>
                    <a:pt x="571604" y="267397"/>
                    <a:pt x="563448" y="259166"/>
                    <a:pt x="553321" y="259166"/>
                  </a:cubicBezTo>
                  <a:close/>
                  <a:moveTo>
                    <a:pt x="21957" y="197160"/>
                  </a:moveTo>
                  <a:lnTo>
                    <a:pt x="585047" y="197160"/>
                  </a:lnTo>
                  <a:cubicBezTo>
                    <a:pt x="597146" y="197160"/>
                    <a:pt x="607004" y="206913"/>
                    <a:pt x="607004" y="219081"/>
                  </a:cubicBezTo>
                  <a:lnTo>
                    <a:pt x="607004" y="335846"/>
                  </a:lnTo>
                  <a:cubicBezTo>
                    <a:pt x="607004" y="347925"/>
                    <a:pt x="597146" y="357767"/>
                    <a:pt x="585047" y="357767"/>
                  </a:cubicBezTo>
                  <a:lnTo>
                    <a:pt x="21957" y="357767"/>
                  </a:lnTo>
                  <a:cubicBezTo>
                    <a:pt x="9858" y="357767"/>
                    <a:pt x="0" y="347925"/>
                    <a:pt x="0" y="335846"/>
                  </a:cubicBezTo>
                  <a:lnTo>
                    <a:pt x="0" y="219081"/>
                  </a:lnTo>
                  <a:cubicBezTo>
                    <a:pt x="0" y="206913"/>
                    <a:pt x="9858" y="197160"/>
                    <a:pt x="21957" y="197160"/>
                  </a:cubicBezTo>
                  <a:close/>
                  <a:moveTo>
                    <a:pt x="398814" y="62006"/>
                  </a:moveTo>
                  <a:cubicBezTo>
                    <a:pt x="388777" y="62006"/>
                    <a:pt x="380531" y="70237"/>
                    <a:pt x="380531" y="80259"/>
                  </a:cubicBezTo>
                  <a:cubicBezTo>
                    <a:pt x="380531" y="90369"/>
                    <a:pt x="388777" y="98511"/>
                    <a:pt x="398814" y="98511"/>
                  </a:cubicBezTo>
                  <a:lnTo>
                    <a:pt x="553321" y="98511"/>
                  </a:lnTo>
                  <a:cubicBezTo>
                    <a:pt x="563448" y="98511"/>
                    <a:pt x="571604" y="90369"/>
                    <a:pt x="571604" y="80259"/>
                  </a:cubicBezTo>
                  <a:cubicBezTo>
                    <a:pt x="571604" y="70237"/>
                    <a:pt x="563448" y="62006"/>
                    <a:pt x="553321" y="62006"/>
                  </a:cubicBezTo>
                  <a:close/>
                  <a:moveTo>
                    <a:pt x="21957" y="0"/>
                  </a:moveTo>
                  <a:lnTo>
                    <a:pt x="585047" y="0"/>
                  </a:lnTo>
                  <a:cubicBezTo>
                    <a:pt x="597146" y="0"/>
                    <a:pt x="607004" y="9753"/>
                    <a:pt x="607004" y="21832"/>
                  </a:cubicBezTo>
                  <a:lnTo>
                    <a:pt x="607004" y="138686"/>
                  </a:lnTo>
                  <a:cubicBezTo>
                    <a:pt x="607004" y="150765"/>
                    <a:pt x="597146" y="160607"/>
                    <a:pt x="585047" y="160607"/>
                  </a:cubicBezTo>
                  <a:lnTo>
                    <a:pt x="21957" y="160607"/>
                  </a:lnTo>
                  <a:cubicBezTo>
                    <a:pt x="9858" y="160607"/>
                    <a:pt x="0" y="150765"/>
                    <a:pt x="0" y="138686"/>
                  </a:cubicBezTo>
                  <a:lnTo>
                    <a:pt x="0" y="21832"/>
                  </a:lnTo>
                  <a:cubicBezTo>
                    <a:pt x="0" y="9753"/>
                    <a:pt x="9858" y="0"/>
                    <a:pt x="21957" y="0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</p:sp>
      </p:grpSp>
      <p:grpSp>
        <p:nvGrpSpPr>
          <p:cNvPr id="4" name="组合 3"/>
          <p:cNvGrpSpPr/>
          <p:nvPr/>
        </p:nvGrpSpPr>
        <p:grpSpPr>
          <a:xfrm>
            <a:off x="1069677" y="4639059"/>
            <a:ext cx="531573" cy="616625"/>
            <a:chOff x="1103849" y="4760979"/>
            <a:chExt cx="939362" cy="1089660"/>
          </a:xfrm>
        </p:grpSpPr>
        <p:sp>
          <p:nvSpPr>
            <p:cNvPr id="45" name="六边形 44"/>
            <p:cNvSpPr/>
            <p:nvPr/>
          </p:nvSpPr>
          <p:spPr>
            <a:xfrm rot="5400000">
              <a:off x="1028700" y="4836128"/>
              <a:ext cx="1089660" cy="939362"/>
            </a:xfrm>
            <a:prstGeom prst="hexagon">
              <a:avLst/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47" name="hurdle-race_72929"/>
            <p:cNvSpPr>
              <a:spLocks noChangeAspect="1"/>
            </p:cNvSpPr>
            <p:nvPr/>
          </p:nvSpPr>
          <p:spPr bwMode="auto">
            <a:xfrm>
              <a:off x="1324812" y="5005324"/>
              <a:ext cx="434869" cy="550650"/>
            </a:xfrm>
            <a:custGeom>
              <a:avLst/>
              <a:gdLst>
                <a:gd name="connsiteX0" fmla="*/ 333595 w 477083"/>
                <a:gd name="connsiteY0" fmla="*/ 352768 h 604101"/>
                <a:gd name="connsiteX1" fmla="*/ 341027 w 477083"/>
                <a:gd name="connsiteY1" fmla="*/ 354624 h 604101"/>
                <a:gd name="connsiteX2" fmla="*/ 344330 w 477083"/>
                <a:gd name="connsiteY2" fmla="*/ 361531 h 604101"/>
                <a:gd name="connsiteX3" fmla="*/ 344330 w 477083"/>
                <a:gd name="connsiteY3" fmla="*/ 525031 h 604101"/>
                <a:gd name="connsiteX4" fmla="*/ 371272 w 477083"/>
                <a:gd name="connsiteY4" fmla="*/ 525031 h 604101"/>
                <a:gd name="connsiteX5" fmla="*/ 380149 w 477083"/>
                <a:gd name="connsiteY5" fmla="*/ 534000 h 604101"/>
                <a:gd name="connsiteX6" fmla="*/ 380149 w 477083"/>
                <a:gd name="connsiteY6" fmla="*/ 548433 h 604101"/>
                <a:gd name="connsiteX7" fmla="*/ 377568 w 477083"/>
                <a:gd name="connsiteY7" fmla="*/ 554824 h 604101"/>
                <a:gd name="connsiteX8" fmla="*/ 371272 w 477083"/>
                <a:gd name="connsiteY8" fmla="*/ 557401 h 604101"/>
                <a:gd name="connsiteX9" fmla="*/ 316356 w 477083"/>
                <a:gd name="connsiteY9" fmla="*/ 557401 h 604101"/>
                <a:gd name="connsiteX10" fmla="*/ 307375 w 477083"/>
                <a:gd name="connsiteY10" fmla="*/ 548433 h 604101"/>
                <a:gd name="connsiteX11" fmla="*/ 307375 w 477083"/>
                <a:gd name="connsiteY11" fmla="*/ 450601 h 604101"/>
                <a:gd name="connsiteX12" fmla="*/ 133854 w 477083"/>
                <a:gd name="connsiteY12" fmla="*/ 485239 h 604101"/>
                <a:gd name="connsiteX13" fmla="*/ 133854 w 477083"/>
                <a:gd name="connsiteY13" fmla="*/ 571731 h 604101"/>
                <a:gd name="connsiteX14" fmla="*/ 160796 w 477083"/>
                <a:gd name="connsiteY14" fmla="*/ 571731 h 604101"/>
                <a:gd name="connsiteX15" fmla="*/ 169674 w 477083"/>
                <a:gd name="connsiteY15" fmla="*/ 580700 h 604101"/>
                <a:gd name="connsiteX16" fmla="*/ 169674 w 477083"/>
                <a:gd name="connsiteY16" fmla="*/ 595235 h 604101"/>
                <a:gd name="connsiteX17" fmla="*/ 160796 w 477083"/>
                <a:gd name="connsiteY17" fmla="*/ 604101 h 604101"/>
                <a:gd name="connsiteX18" fmla="*/ 105881 w 477083"/>
                <a:gd name="connsiteY18" fmla="*/ 604101 h 604101"/>
                <a:gd name="connsiteX19" fmla="*/ 96900 w 477083"/>
                <a:gd name="connsiteY19" fmla="*/ 595235 h 604101"/>
                <a:gd name="connsiteX20" fmla="*/ 96900 w 477083"/>
                <a:gd name="connsiteY20" fmla="*/ 407509 h 604101"/>
                <a:gd name="connsiteX21" fmla="*/ 104126 w 477083"/>
                <a:gd name="connsiteY21" fmla="*/ 398746 h 604101"/>
                <a:gd name="connsiteX22" fmla="*/ 262274 w 477083"/>
                <a:gd name="connsiteY22" fmla="*/ 73926 h 604101"/>
                <a:gd name="connsiteX23" fmla="*/ 326383 w 477083"/>
                <a:gd name="connsiteY23" fmla="*/ 120726 h 604101"/>
                <a:gd name="connsiteX24" fmla="*/ 382336 w 477083"/>
                <a:gd name="connsiteY24" fmla="*/ 182163 h 604101"/>
                <a:gd name="connsiteX25" fmla="*/ 458110 w 477083"/>
                <a:gd name="connsiteY25" fmla="*/ 191956 h 604101"/>
                <a:gd name="connsiteX26" fmla="*/ 476899 w 477083"/>
                <a:gd name="connsiteY26" fmla="*/ 216283 h 604101"/>
                <a:gd name="connsiteX27" fmla="*/ 454084 w 477083"/>
                <a:gd name="connsiteY27" fmla="*/ 235147 h 604101"/>
                <a:gd name="connsiteX28" fmla="*/ 367883 w 477083"/>
                <a:gd name="connsiteY28" fmla="*/ 229787 h 604101"/>
                <a:gd name="connsiteX29" fmla="*/ 353637 w 477083"/>
                <a:gd name="connsiteY29" fmla="*/ 223602 h 604101"/>
                <a:gd name="connsiteX30" fmla="*/ 352501 w 477083"/>
                <a:gd name="connsiteY30" fmla="*/ 222468 h 604101"/>
                <a:gd name="connsiteX31" fmla="*/ 320499 w 477083"/>
                <a:gd name="connsiteY31" fmla="*/ 191337 h 604101"/>
                <a:gd name="connsiteX32" fmla="*/ 294174 w 477083"/>
                <a:gd name="connsiteY32" fmla="*/ 237209 h 604101"/>
                <a:gd name="connsiteX33" fmla="*/ 316679 w 477083"/>
                <a:gd name="connsiteY33" fmla="*/ 242982 h 604101"/>
                <a:gd name="connsiteX34" fmla="*/ 319260 w 477083"/>
                <a:gd name="connsiteY34" fmla="*/ 243703 h 604101"/>
                <a:gd name="connsiteX35" fmla="*/ 331028 w 477083"/>
                <a:gd name="connsiteY35" fmla="*/ 250919 h 604101"/>
                <a:gd name="connsiteX36" fmla="*/ 407215 w 477083"/>
                <a:gd name="connsiteY36" fmla="*/ 337096 h 604101"/>
                <a:gd name="connsiteX37" fmla="*/ 405254 w 477083"/>
                <a:gd name="connsiteY37" fmla="*/ 368330 h 604101"/>
                <a:gd name="connsiteX38" fmla="*/ 375935 w 477083"/>
                <a:gd name="connsiteY38" fmla="*/ 368330 h 604101"/>
                <a:gd name="connsiteX39" fmla="*/ 297168 w 477083"/>
                <a:gd name="connsiteY39" fmla="*/ 298956 h 604101"/>
                <a:gd name="connsiteX40" fmla="*/ 198063 w 477083"/>
                <a:gd name="connsiteY40" fmla="*/ 280710 h 604101"/>
                <a:gd name="connsiteX41" fmla="*/ 128793 w 477083"/>
                <a:gd name="connsiteY41" fmla="*/ 345755 h 604101"/>
                <a:gd name="connsiteX42" fmla="*/ 105565 w 477083"/>
                <a:gd name="connsiteY42" fmla="*/ 352146 h 604101"/>
                <a:gd name="connsiteX43" fmla="*/ 19054 w 477083"/>
                <a:gd name="connsiteY43" fmla="*/ 332870 h 604101"/>
                <a:gd name="connsiteX44" fmla="*/ 576 w 477083"/>
                <a:gd name="connsiteY44" fmla="*/ 303904 h 604101"/>
                <a:gd name="connsiteX45" fmla="*/ 27829 w 477083"/>
                <a:gd name="connsiteY45" fmla="*/ 285143 h 604101"/>
                <a:gd name="connsiteX46" fmla="*/ 100506 w 477083"/>
                <a:gd name="connsiteY46" fmla="*/ 295760 h 604101"/>
                <a:gd name="connsiteX47" fmla="*/ 154704 w 477083"/>
                <a:gd name="connsiteY47" fmla="*/ 239580 h 604101"/>
                <a:gd name="connsiteX48" fmla="*/ 218710 w 477083"/>
                <a:gd name="connsiteY48" fmla="*/ 126705 h 604101"/>
                <a:gd name="connsiteX49" fmla="*/ 189804 w 477083"/>
                <a:gd name="connsiteY49" fmla="*/ 125468 h 604101"/>
                <a:gd name="connsiteX50" fmla="*/ 122186 w 477083"/>
                <a:gd name="connsiteY50" fmla="*/ 199378 h 604101"/>
                <a:gd name="connsiteX51" fmla="*/ 97616 w 477083"/>
                <a:gd name="connsiteY51" fmla="*/ 200512 h 604101"/>
                <a:gd name="connsiteX52" fmla="*/ 95241 w 477083"/>
                <a:gd name="connsiteY52" fmla="*/ 177421 h 604101"/>
                <a:gd name="connsiteX53" fmla="*/ 161208 w 477083"/>
                <a:gd name="connsiteY53" fmla="*/ 86193 h 604101"/>
                <a:gd name="connsiteX54" fmla="*/ 177313 w 477083"/>
                <a:gd name="connsiteY54" fmla="*/ 77534 h 604101"/>
                <a:gd name="connsiteX55" fmla="*/ 179790 w 477083"/>
                <a:gd name="connsiteY55" fmla="*/ 77431 h 604101"/>
                <a:gd name="connsiteX56" fmla="*/ 356014 w 477083"/>
                <a:gd name="connsiteY56" fmla="*/ 124 h 604101"/>
                <a:gd name="connsiteX57" fmla="*/ 379842 w 477083"/>
                <a:gd name="connsiteY57" fmla="*/ 3400 h 604101"/>
                <a:gd name="connsiteX58" fmla="*/ 417118 w 477083"/>
                <a:gd name="connsiteY58" fmla="*/ 80414 h 604101"/>
                <a:gd name="connsiteX59" fmla="*/ 339984 w 477083"/>
                <a:gd name="connsiteY59" fmla="*/ 117529 h 604101"/>
                <a:gd name="connsiteX60" fmla="*/ 302709 w 477083"/>
                <a:gd name="connsiteY60" fmla="*/ 40515 h 604101"/>
                <a:gd name="connsiteX61" fmla="*/ 356014 w 477083"/>
                <a:gd name="connsiteY61" fmla="*/ 124 h 60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477083" h="604101">
                  <a:moveTo>
                    <a:pt x="333595" y="352768"/>
                  </a:moveTo>
                  <a:cubicBezTo>
                    <a:pt x="336278" y="352253"/>
                    <a:pt x="338962" y="352975"/>
                    <a:pt x="341027" y="354624"/>
                  </a:cubicBezTo>
                  <a:cubicBezTo>
                    <a:pt x="343195" y="356377"/>
                    <a:pt x="344330" y="358851"/>
                    <a:pt x="344330" y="361531"/>
                  </a:cubicBezTo>
                  <a:lnTo>
                    <a:pt x="344330" y="525031"/>
                  </a:lnTo>
                  <a:lnTo>
                    <a:pt x="371272" y="525031"/>
                  </a:lnTo>
                  <a:cubicBezTo>
                    <a:pt x="376226" y="525031"/>
                    <a:pt x="380149" y="529052"/>
                    <a:pt x="380149" y="534000"/>
                  </a:cubicBezTo>
                  <a:lnTo>
                    <a:pt x="380149" y="548433"/>
                  </a:lnTo>
                  <a:cubicBezTo>
                    <a:pt x="380149" y="550804"/>
                    <a:pt x="379220" y="553175"/>
                    <a:pt x="377568" y="554824"/>
                  </a:cubicBezTo>
                  <a:cubicBezTo>
                    <a:pt x="375917" y="556474"/>
                    <a:pt x="373646" y="557401"/>
                    <a:pt x="371272" y="557401"/>
                  </a:cubicBezTo>
                  <a:lnTo>
                    <a:pt x="316356" y="557401"/>
                  </a:lnTo>
                  <a:cubicBezTo>
                    <a:pt x="311401" y="557401"/>
                    <a:pt x="307375" y="553381"/>
                    <a:pt x="307375" y="548433"/>
                  </a:cubicBezTo>
                  <a:lnTo>
                    <a:pt x="307375" y="450601"/>
                  </a:lnTo>
                  <a:lnTo>
                    <a:pt x="133854" y="485239"/>
                  </a:lnTo>
                  <a:lnTo>
                    <a:pt x="133854" y="571731"/>
                  </a:lnTo>
                  <a:lnTo>
                    <a:pt x="160796" y="571731"/>
                  </a:lnTo>
                  <a:cubicBezTo>
                    <a:pt x="165648" y="571731"/>
                    <a:pt x="169674" y="575751"/>
                    <a:pt x="169674" y="580700"/>
                  </a:cubicBezTo>
                  <a:lnTo>
                    <a:pt x="169674" y="595235"/>
                  </a:lnTo>
                  <a:cubicBezTo>
                    <a:pt x="169674" y="600184"/>
                    <a:pt x="165648" y="604101"/>
                    <a:pt x="160796" y="604101"/>
                  </a:cubicBezTo>
                  <a:lnTo>
                    <a:pt x="105881" y="604101"/>
                  </a:lnTo>
                  <a:cubicBezTo>
                    <a:pt x="100926" y="604101"/>
                    <a:pt x="96900" y="600184"/>
                    <a:pt x="96900" y="595235"/>
                  </a:cubicBezTo>
                  <a:lnTo>
                    <a:pt x="96900" y="407509"/>
                  </a:lnTo>
                  <a:cubicBezTo>
                    <a:pt x="96900" y="403282"/>
                    <a:pt x="99894" y="399674"/>
                    <a:pt x="104126" y="398746"/>
                  </a:cubicBezTo>
                  <a:close/>
                  <a:moveTo>
                    <a:pt x="262274" y="73926"/>
                  </a:moveTo>
                  <a:cubicBezTo>
                    <a:pt x="277450" y="73308"/>
                    <a:pt x="315543" y="110108"/>
                    <a:pt x="326383" y="120726"/>
                  </a:cubicBezTo>
                  <a:cubicBezTo>
                    <a:pt x="326796" y="121035"/>
                    <a:pt x="382336" y="182163"/>
                    <a:pt x="382336" y="182163"/>
                  </a:cubicBezTo>
                  <a:lnTo>
                    <a:pt x="458110" y="191956"/>
                  </a:lnTo>
                  <a:cubicBezTo>
                    <a:pt x="470085" y="193502"/>
                    <a:pt x="478447" y="204326"/>
                    <a:pt x="476899" y="216283"/>
                  </a:cubicBezTo>
                  <a:cubicBezTo>
                    <a:pt x="475453" y="227622"/>
                    <a:pt x="465336" y="235766"/>
                    <a:pt x="454084" y="235147"/>
                  </a:cubicBezTo>
                  <a:lnTo>
                    <a:pt x="367883" y="229787"/>
                  </a:lnTo>
                  <a:cubicBezTo>
                    <a:pt x="362308" y="229478"/>
                    <a:pt x="357353" y="227107"/>
                    <a:pt x="353637" y="223602"/>
                  </a:cubicBezTo>
                  <a:lnTo>
                    <a:pt x="352501" y="222468"/>
                  </a:lnTo>
                  <a:lnTo>
                    <a:pt x="320499" y="191337"/>
                  </a:lnTo>
                  <a:lnTo>
                    <a:pt x="294174" y="237209"/>
                  </a:lnTo>
                  <a:lnTo>
                    <a:pt x="316679" y="242982"/>
                  </a:lnTo>
                  <a:lnTo>
                    <a:pt x="319260" y="243703"/>
                  </a:lnTo>
                  <a:cubicBezTo>
                    <a:pt x="324009" y="244940"/>
                    <a:pt x="328035" y="247517"/>
                    <a:pt x="331028" y="250919"/>
                  </a:cubicBezTo>
                  <a:lnTo>
                    <a:pt x="407215" y="337096"/>
                  </a:lnTo>
                  <a:cubicBezTo>
                    <a:pt x="415268" y="346270"/>
                    <a:pt x="414442" y="360187"/>
                    <a:pt x="405254" y="368330"/>
                  </a:cubicBezTo>
                  <a:cubicBezTo>
                    <a:pt x="396789" y="375752"/>
                    <a:pt x="384194" y="375649"/>
                    <a:pt x="375935" y="368330"/>
                  </a:cubicBezTo>
                  <a:lnTo>
                    <a:pt x="297168" y="298956"/>
                  </a:lnTo>
                  <a:cubicBezTo>
                    <a:pt x="297168" y="298956"/>
                    <a:pt x="198682" y="280813"/>
                    <a:pt x="198063" y="280710"/>
                  </a:cubicBezTo>
                  <a:lnTo>
                    <a:pt x="128793" y="345755"/>
                  </a:lnTo>
                  <a:cubicBezTo>
                    <a:pt x="122392" y="351734"/>
                    <a:pt x="113617" y="353795"/>
                    <a:pt x="105565" y="352146"/>
                  </a:cubicBezTo>
                  <a:lnTo>
                    <a:pt x="19054" y="332870"/>
                  </a:lnTo>
                  <a:cubicBezTo>
                    <a:pt x="5944" y="329983"/>
                    <a:pt x="-2315" y="316995"/>
                    <a:pt x="576" y="303904"/>
                  </a:cubicBezTo>
                  <a:cubicBezTo>
                    <a:pt x="3363" y="291431"/>
                    <a:pt x="15441" y="283287"/>
                    <a:pt x="27829" y="285143"/>
                  </a:cubicBezTo>
                  <a:lnTo>
                    <a:pt x="100506" y="295760"/>
                  </a:lnTo>
                  <a:lnTo>
                    <a:pt x="154704" y="239580"/>
                  </a:lnTo>
                  <a:lnTo>
                    <a:pt x="218710" y="126705"/>
                  </a:lnTo>
                  <a:lnTo>
                    <a:pt x="189804" y="125468"/>
                  </a:lnTo>
                  <a:lnTo>
                    <a:pt x="122186" y="199378"/>
                  </a:lnTo>
                  <a:cubicBezTo>
                    <a:pt x="115682" y="206491"/>
                    <a:pt x="104636" y="207006"/>
                    <a:pt x="97616" y="200512"/>
                  </a:cubicBezTo>
                  <a:cubicBezTo>
                    <a:pt x="91009" y="194533"/>
                    <a:pt x="90080" y="184534"/>
                    <a:pt x="95241" y="177421"/>
                  </a:cubicBezTo>
                  <a:lnTo>
                    <a:pt x="161208" y="86193"/>
                  </a:lnTo>
                  <a:cubicBezTo>
                    <a:pt x="165131" y="80833"/>
                    <a:pt x="171119" y="77844"/>
                    <a:pt x="177313" y="77534"/>
                  </a:cubicBezTo>
                  <a:lnTo>
                    <a:pt x="179790" y="77431"/>
                  </a:lnTo>
                  <a:close/>
                  <a:moveTo>
                    <a:pt x="356014" y="124"/>
                  </a:moveTo>
                  <a:cubicBezTo>
                    <a:pt x="363863" y="-382"/>
                    <a:pt x="371943" y="642"/>
                    <a:pt x="379842" y="3400"/>
                  </a:cubicBezTo>
                  <a:cubicBezTo>
                    <a:pt x="411439" y="14432"/>
                    <a:pt x="428063" y="48866"/>
                    <a:pt x="417118" y="80414"/>
                  </a:cubicBezTo>
                  <a:cubicBezTo>
                    <a:pt x="406069" y="111961"/>
                    <a:pt x="371478" y="128560"/>
                    <a:pt x="339984" y="117529"/>
                  </a:cubicBezTo>
                  <a:cubicBezTo>
                    <a:pt x="308388" y="106600"/>
                    <a:pt x="291660" y="72063"/>
                    <a:pt x="302709" y="40515"/>
                  </a:cubicBezTo>
                  <a:cubicBezTo>
                    <a:pt x="310995" y="16932"/>
                    <a:pt x="332466" y="1641"/>
                    <a:pt x="356014" y="124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</p:sp>
      </p:grpSp>
      <p:pic>
        <p:nvPicPr>
          <p:cNvPr id="48" name="图片 4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52" t="5627"/>
          <a:stretch>
            <a:fillRect/>
          </a:stretch>
        </p:blipFill>
        <p:spPr>
          <a:xfrm>
            <a:off x="7719508" y="1348739"/>
            <a:ext cx="3634291" cy="4954789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1699414" y="1662349"/>
            <a:ext cx="5303212" cy="1225631"/>
            <a:chOff x="1699414" y="1662349"/>
            <a:chExt cx="5303212" cy="1225631"/>
          </a:xfrm>
        </p:grpSpPr>
        <p:grpSp>
          <p:nvGrpSpPr>
            <p:cNvPr id="33" name="组合 32"/>
            <p:cNvGrpSpPr/>
            <p:nvPr/>
          </p:nvGrpSpPr>
          <p:grpSpPr>
            <a:xfrm>
              <a:off x="1699414" y="1662349"/>
              <a:ext cx="5303212" cy="1085135"/>
              <a:chOff x="846128" y="1890355"/>
              <a:chExt cx="5303212" cy="1085135"/>
            </a:xfrm>
          </p:grpSpPr>
          <p:sp>
            <p:nvSpPr>
              <p:cNvPr id="34" name="文本框 33"/>
              <p:cNvSpPr txBox="1"/>
              <p:nvPr/>
            </p:nvSpPr>
            <p:spPr>
              <a:xfrm>
                <a:off x="846128" y="1890355"/>
                <a:ext cx="2492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论文概况小标题添加</a:t>
                </a:r>
                <a:endPara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846128" y="2236826"/>
                <a:ext cx="530321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请提炼概括自己的内容，合理化描述，精确化表达，注意逻辑，专业术语，内容字体大小推荐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1699414" y="2887980"/>
              <a:ext cx="5303212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组合 51"/>
          <p:cNvGrpSpPr/>
          <p:nvPr/>
        </p:nvGrpSpPr>
        <p:grpSpPr>
          <a:xfrm>
            <a:off x="1699414" y="3224449"/>
            <a:ext cx="5303212" cy="1225631"/>
            <a:chOff x="1699414" y="1662349"/>
            <a:chExt cx="5303212" cy="1225631"/>
          </a:xfrm>
        </p:grpSpPr>
        <p:grpSp>
          <p:nvGrpSpPr>
            <p:cNvPr id="53" name="组合 52"/>
            <p:cNvGrpSpPr/>
            <p:nvPr/>
          </p:nvGrpSpPr>
          <p:grpSpPr>
            <a:xfrm>
              <a:off x="1699414" y="1662349"/>
              <a:ext cx="5303212" cy="1085135"/>
              <a:chOff x="846128" y="1890355"/>
              <a:chExt cx="5303212" cy="1085135"/>
            </a:xfrm>
          </p:grpSpPr>
          <p:sp>
            <p:nvSpPr>
              <p:cNvPr id="55" name="文本框 54"/>
              <p:cNvSpPr txBox="1"/>
              <p:nvPr/>
            </p:nvSpPr>
            <p:spPr>
              <a:xfrm>
                <a:off x="846128" y="1890355"/>
                <a:ext cx="2492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论文概况小标题添加</a:t>
                </a:r>
                <a:endPara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846128" y="2236826"/>
                <a:ext cx="530321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请提炼概括自己的内容，合理化描述，精确化表达，注意逻辑，专业术语，内容字体大小推荐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cxnSp>
          <p:nvCxnSpPr>
            <p:cNvPr id="54" name="直接连接符 53"/>
            <p:cNvCxnSpPr/>
            <p:nvPr/>
          </p:nvCxnSpPr>
          <p:spPr>
            <a:xfrm>
              <a:off x="1699414" y="2887980"/>
              <a:ext cx="5303212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组合 56"/>
          <p:cNvGrpSpPr/>
          <p:nvPr/>
        </p:nvGrpSpPr>
        <p:grpSpPr>
          <a:xfrm>
            <a:off x="1699414" y="4762091"/>
            <a:ext cx="5303212" cy="1225631"/>
            <a:chOff x="1699414" y="1662349"/>
            <a:chExt cx="5303212" cy="1225631"/>
          </a:xfrm>
        </p:grpSpPr>
        <p:grpSp>
          <p:nvGrpSpPr>
            <p:cNvPr id="58" name="组合 57"/>
            <p:cNvGrpSpPr/>
            <p:nvPr/>
          </p:nvGrpSpPr>
          <p:grpSpPr>
            <a:xfrm>
              <a:off x="1699414" y="1662349"/>
              <a:ext cx="5303212" cy="1085135"/>
              <a:chOff x="846128" y="1890355"/>
              <a:chExt cx="5303212" cy="1085135"/>
            </a:xfrm>
          </p:grpSpPr>
          <p:sp>
            <p:nvSpPr>
              <p:cNvPr id="60" name="文本框 59"/>
              <p:cNvSpPr txBox="1"/>
              <p:nvPr/>
            </p:nvSpPr>
            <p:spPr>
              <a:xfrm>
                <a:off x="846128" y="1890355"/>
                <a:ext cx="2492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论文概况小标题添加</a:t>
                </a:r>
                <a:endPara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846128" y="2236826"/>
                <a:ext cx="530321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请提炼概括自己的内容，合理化描述，精确化表达，注意逻辑，专业术语，内容字体大小推荐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cxnSp>
          <p:nvCxnSpPr>
            <p:cNvPr id="59" name="直接连接符 58"/>
            <p:cNvCxnSpPr/>
            <p:nvPr/>
          </p:nvCxnSpPr>
          <p:spPr>
            <a:xfrm>
              <a:off x="1699414" y="2887980"/>
              <a:ext cx="5303212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323478" y="1844039"/>
            <a:ext cx="4175760" cy="448818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79119" y="442821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二、选题的背景及目的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588642" y="2498133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kern="0" dirty="0">
                <a:solidFill>
                  <a:srgbClr val="82318E"/>
                </a:solidFill>
              </a:rPr>
              <a:t>选题背景</a:t>
            </a:r>
            <a:endParaRPr kumimoji="0" lang="zh-CN" altLang="en-US" b="0" i="0" u="none" strike="noStrike" kern="0" cap="none" spc="0" normalizeH="0" baseline="0" noProof="0" dirty="0">
              <a:ln>
                <a:noFill/>
              </a:ln>
              <a:solidFill>
                <a:srgbClr val="82318E"/>
              </a:solidFill>
              <a:effectLst/>
              <a:uLnTx/>
              <a:uFillTx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822702" y="1255383"/>
            <a:ext cx="1177313" cy="1177313"/>
            <a:chOff x="1078208" y="1944487"/>
            <a:chExt cx="1676537" cy="1676537"/>
          </a:xfrm>
        </p:grpSpPr>
        <p:sp>
          <p:nvSpPr>
            <p:cNvPr id="29" name="椭圆 28"/>
            <p:cNvSpPr/>
            <p:nvPr/>
          </p:nvSpPr>
          <p:spPr>
            <a:xfrm>
              <a:off x="1078208" y="1944487"/>
              <a:ext cx="1676537" cy="1676537"/>
            </a:xfrm>
            <a:prstGeom prst="ellipse">
              <a:avLst/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38" name="Shape 2613"/>
            <p:cNvSpPr/>
            <p:nvPr/>
          </p:nvSpPr>
          <p:spPr>
            <a:xfrm>
              <a:off x="1542581" y="2435382"/>
              <a:ext cx="712939" cy="712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36" y="1964"/>
                  </a:moveTo>
                  <a:lnTo>
                    <a:pt x="10800" y="1964"/>
                  </a:lnTo>
                  <a:cubicBezTo>
                    <a:pt x="8836" y="1964"/>
                    <a:pt x="8836" y="0"/>
                    <a:pt x="6873" y="0"/>
                  </a:cubicBez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5709"/>
                  </a:lnTo>
                  <a:cubicBezTo>
                    <a:pt x="0" y="16794"/>
                    <a:pt x="879" y="17673"/>
                    <a:pt x="1964" y="17673"/>
                  </a:cubicBezTo>
                  <a:lnTo>
                    <a:pt x="6599" y="17673"/>
                  </a:lnTo>
                  <a:cubicBezTo>
                    <a:pt x="6257" y="17372"/>
                    <a:pt x="5941" y="17046"/>
                    <a:pt x="5656" y="16691"/>
                  </a:cubicBezTo>
                  <a:lnTo>
                    <a:pt x="1964" y="16691"/>
                  </a:lnTo>
                  <a:cubicBezTo>
                    <a:pt x="1422" y="16691"/>
                    <a:pt x="982" y="16252"/>
                    <a:pt x="982" y="15709"/>
                  </a:cubicBezTo>
                  <a:lnTo>
                    <a:pt x="982" y="5891"/>
                  </a:lnTo>
                  <a:lnTo>
                    <a:pt x="6599" y="5891"/>
                  </a:lnTo>
                  <a:cubicBezTo>
                    <a:pt x="7023" y="5517"/>
                    <a:pt x="7484" y="5185"/>
                    <a:pt x="7982" y="4909"/>
                  </a:cubicBezTo>
                  <a:lnTo>
                    <a:pt x="982" y="4909"/>
                  </a:lnTo>
                  <a:lnTo>
                    <a:pt x="982" y="1964"/>
                  </a:lnTo>
                  <a:cubicBezTo>
                    <a:pt x="982" y="1422"/>
                    <a:pt x="1422" y="982"/>
                    <a:pt x="1964" y="982"/>
                  </a:cubicBezTo>
                  <a:lnTo>
                    <a:pt x="6873" y="982"/>
                  </a:lnTo>
                  <a:cubicBezTo>
                    <a:pt x="8345" y="982"/>
                    <a:pt x="8345" y="2946"/>
                    <a:pt x="10800" y="2946"/>
                  </a:cubicBezTo>
                  <a:lnTo>
                    <a:pt x="19636" y="2946"/>
                  </a:lnTo>
                  <a:cubicBezTo>
                    <a:pt x="20178" y="2946"/>
                    <a:pt x="20618" y="3385"/>
                    <a:pt x="20618" y="3927"/>
                  </a:cubicBezTo>
                  <a:lnTo>
                    <a:pt x="20618" y="4909"/>
                  </a:lnTo>
                  <a:lnTo>
                    <a:pt x="15582" y="4909"/>
                  </a:lnTo>
                  <a:cubicBezTo>
                    <a:pt x="16080" y="5185"/>
                    <a:pt x="16541" y="5517"/>
                    <a:pt x="16965" y="5891"/>
                  </a:cubicBezTo>
                  <a:lnTo>
                    <a:pt x="20618" y="5891"/>
                  </a:lnTo>
                  <a:lnTo>
                    <a:pt x="20618" y="15709"/>
                  </a:lnTo>
                  <a:cubicBezTo>
                    <a:pt x="20618" y="16252"/>
                    <a:pt x="20178" y="16691"/>
                    <a:pt x="19636" y="16691"/>
                  </a:cubicBezTo>
                  <a:lnTo>
                    <a:pt x="18766" y="16691"/>
                  </a:lnTo>
                  <a:lnTo>
                    <a:pt x="19738" y="17663"/>
                  </a:lnTo>
                  <a:cubicBezTo>
                    <a:pt x="20774" y="17609"/>
                    <a:pt x="21600" y="16759"/>
                    <a:pt x="21600" y="15709"/>
                  </a:cubicBezTo>
                  <a:lnTo>
                    <a:pt x="21600" y="3927"/>
                  </a:lnTo>
                  <a:cubicBezTo>
                    <a:pt x="21600" y="2843"/>
                    <a:pt x="20721" y="1964"/>
                    <a:pt x="19636" y="1964"/>
                  </a:cubicBezTo>
                  <a:moveTo>
                    <a:pt x="11782" y="17673"/>
                  </a:moveTo>
                  <a:cubicBezTo>
                    <a:pt x="8529" y="17673"/>
                    <a:pt x="5891" y="15036"/>
                    <a:pt x="5891" y="11782"/>
                  </a:cubicBezTo>
                  <a:cubicBezTo>
                    <a:pt x="5891" y="8529"/>
                    <a:pt x="8529" y="5891"/>
                    <a:pt x="11782" y="5891"/>
                  </a:cubicBezTo>
                  <a:cubicBezTo>
                    <a:pt x="15035" y="5891"/>
                    <a:pt x="17673" y="8529"/>
                    <a:pt x="17673" y="11782"/>
                  </a:cubicBezTo>
                  <a:cubicBezTo>
                    <a:pt x="17673" y="15036"/>
                    <a:pt x="15035" y="17673"/>
                    <a:pt x="11782" y="17673"/>
                  </a:cubicBezTo>
                  <a:moveTo>
                    <a:pt x="16972" y="16278"/>
                  </a:moveTo>
                  <a:cubicBezTo>
                    <a:pt x="18018" y="15072"/>
                    <a:pt x="18655" y="13503"/>
                    <a:pt x="18655" y="11782"/>
                  </a:cubicBezTo>
                  <a:cubicBezTo>
                    <a:pt x="18655" y="7987"/>
                    <a:pt x="15578" y="4910"/>
                    <a:pt x="11782" y="4910"/>
                  </a:cubicBezTo>
                  <a:cubicBezTo>
                    <a:pt x="7986" y="4910"/>
                    <a:pt x="4909" y="7987"/>
                    <a:pt x="4909" y="11782"/>
                  </a:cubicBezTo>
                  <a:cubicBezTo>
                    <a:pt x="4909" y="15578"/>
                    <a:pt x="7986" y="18655"/>
                    <a:pt x="11782" y="18655"/>
                  </a:cubicBezTo>
                  <a:cubicBezTo>
                    <a:pt x="13503" y="18655"/>
                    <a:pt x="15072" y="18017"/>
                    <a:pt x="16278" y="16972"/>
                  </a:cubicBezTo>
                  <a:lnTo>
                    <a:pt x="16972" y="17666"/>
                  </a:lnTo>
                  <a:cubicBezTo>
                    <a:pt x="16969" y="17668"/>
                    <a:pt x="16967" y="17671"/>
                    <a:pt x="16965" y="17673"/>
                  </a:cubicBezTo>
                  <a:lnTo>
                    <a:pt x="16979" y="17673"/>
                  </a:lnTo>
                  <a:lnTo>
                    <a:pt x="20762" y="21457"/>
                  </a:lnTo>
                  <a:cubicBezTo>
                    <a:pt x="20851" y="21546"/>
                    <a:pt x="20974" y="21600"/>
                    <a:pt x="21109" y="21600"/>
                  </a:cubicBez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0974"/>
                    <a:pt x="21545" y="20851"/>
                    <a:pt x="21456" y="20762"/>
                  </a:cubicBezTo>
                  <a:cubicBezTo>
                    <a:pt x="21456" y="20762"/>
                    <a:pt x="16972" y="16278"/>
                    <a:pt x="16972" y="1627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7965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 panose="020B0502020104020203"/>
                  <a:ea typeface="Gill Sans" panose="020B0502020104020203"/>
                  <a:cs typeface="Gill Sans" panose="020B0502020104020203"/>
                  <a:sym typeface="Gill Sans" panose="020B0502020104020203"/>
                </a:defRPr>
              </a:pPr>
              <a:endParaRPr sz="15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1595881" y="3230236"/>
            <a:ext cx="379145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595881" y="4602574"/>
            <a:ext cx="379145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692762" y="1792010"/>
            <a:ext cx="4175760" cy="448818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7957926" y="2446104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kern="0" dirty="0">
                <a:solidFill>
                  <a:srgbClr val="82318E"/>
                </a:solidFill>
              </a:rPr>
              <a:t>选题目的</a:t>
            </a:r>
            <a:endParaRPr kumimoji="0" lang="zh-CN" altLang="en-US" b="0" i="0" u="none" strike="noStrike" kern="0" cap="none" spc="0" normalizeH="0" baseline="0" noProof="0" dirty="0">
              <a:ln>
                <a:noFill/>
              </a:ln>
              <a:solidFill>
                <a:srgbClr val="82318E"/>
              </a:solidFill>
              <a:effectLst/>
              <a:uLnTx/>
              <a:uFillTx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8191986" y="1203354"/>
            <a:ext cx="1177313" cy="1177313"/>
          </a:xfrm>
          <a:prstGeom prst="ellipse">
            <a:avLst/>
          </a:prstGeom>
          <a:solidFill>
            <a:srgbClr val="82318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Microsoft YaHei"/>
              <a:cs typeface="+mn-cs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6965165" y="3178207"/>
            <a:ext cx="379145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965165" y="4550545"/>
            <a:ext cx="379145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7" name="Shape 2606"/>
          <p:cNvSpPr/>
          <p:nvPr/>
        </p:nvSpPr>
        <p:spPr>
          <a:xfrm>
            <a:off x="8467842" y="1477626"/>
            <a:ext cx="601124" cy="6011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309"/>
                </a:moveTo>
                <a:cubicBezTo>
                  <a:pt x="10800" y="10581"/>
                  <a:pt x="10580" y="10800"/>
                  <a:pt x="10309" y="10800"/>
                </a:cubicBezTo>
                <a:cubicBezTo>
                  <a:pt x="10038" y="10800"/>
                  <a:pt x="9818" y="10581"/>
                  <a:pt x="9818" y="10309"/>
                </a:cubicBezTo>
                <a:cubicBezTo>
                  <a:pt x="9818" y="10038"/>
                  <a:pt x="10038" y="9818"/>
                  <a:pt x="10309" y="9818"/>
                </a:cubicBezTo>
                <a:cubicBezTo>
                  <a:pt x="10580" y="9818"/>
                  <a:pt x="10800" y="10038"/>
                  <a:pt x="10800" y="10309"/>
                </a:cubicBezTo>
                <a:moveTo>
                  <a:pt x="20618" y="20618"/>
                </a:moveTo>
                <a:lnTo>
                  <a:pt x="18655" y="20618"/>
                </a:lnTo>
                <a:lnTo>
                  <a:pt x="18655" y="19145"/>
                </a:lnTo>
                <a:cubicBezTo>
                  <a:pt x="18655" y="18875"/>
                  <a:pt x="18434" y="18655"/>
                  <a:pt x="18164" y="18655"/>
                </a:cubicBezTo>
                <a:lnTo>
                  <a:pt x="16691" y="18655"/>
                </a:lnTo>
                <a:lnTo>
                  <a:pt x="16691" y="17182"/>
                </a:lnTo>
                <a:cubicBezTo>
                  <a:pt x="16691" y="16911"/>
                  <a:pt x="16471" y="16691"/>
                  <a:pt x="16200" y="16691"/>
                </a:cubicBezTo>
                <a:lnTo>
                  <a:pt x="14441" y="16691"/>
                </a:lnTo>
                <a:lnTo>
                  <a:pt x="12850" y="15086"/>
                </a:lnTo>
                <a:cubicBezTo>
                  <a:pt x="12761" y="14997"/>
                  <a:pt x="12639" y="14943"/>
                  <a:pt x="12503" y="14943"/>
                </a:cubicBezTo>
                <a:cubicBezTo>
                  <a:pt x="12356" y="14943"/>
                  <a:pt x="12228" y="15010"/>
                  <a:pt x="12138" y="15113"/>
                </a:cubicBezTo>
                <a:lnTo>
                  <a:pt x="11833" y="15418"/>
                </a:lnTo>
                <a:cubicBezTo>
                  <a:pt x="11450" y="15801"/>
                  <a:pt x="10829" y="15801"/>
                  <a:pt x="10445" y="15418"/>
                </a:cubicBezTo>
                <a:lnTo>
                  <a:pt x="6167" y="11139"/>
                </a:lnTo>
                <a:cubicBezTo>
                  <a:pt x="5784" y="10756"/>
                  <a:pt x="5784" y="10136"/>
                  <a:pt x="6167" y="9752"/>
                </a:cubicBezTo>
                <a:lnTo>
                  <a:pt x="9752" y="6167"/>
                </a:lnTo>
                <a:cubicBezTo>
                  <a:pt x="10135" y="5784"/>
                  <a:pt x="10756" y="5784"/>
                  <a:pt x="11139" y="6167"/>
                </a:cubicBezTo>
                <a:lnTo>
                  <a:pt x="11761" y="6789"/>
                </a:lnTo>
                <a:cubicBezTo>
                  <a:pt x="11699" y="7609"/>
                  <a:pt x="11457" y="8377"/>
                  <a:pt x="11069" y="9054"/>
                </a:cubicBezTo>
                <a:cubicBezTo>
                  <a:pt x="10847" y="8919"/>
                  <a:pt x="10588" y="8837"/>
                  <a:pt x="10309" y="8837"/>
                </a:cubicBezTo>
                <a:cubicBezTo>
                  <a:pt x="9496" y="8837"/>
                  <a:pt x="8836" y="9496"/>
                  <a:pt x="8836" y="10309"/>
                </a:cubicBezTo>
                <a:cubicBezTo>
                  <a:pt x="8836" y="11123"/>
                  <a:pt x="9496" y="11782"/>
                  <a:pt x="10309" y="11782"/>
                </a:cubicBezTo>
                <a:cubicBezTo>
                  <a:pt x="11123" y="11782"/>
                  <a:pt x="11782" y="11123"/>
                  <a:pt x="11782" y="10309"/>
                </a:cubicBezTo>
                <a:cubicBezTo>
                  <a:pt x="11782" y="10156"/>
                  <a:pt x="11752" y="10012"/>
                  <a:pt x="11709" y="9873"/>
                </a:cubicBezTo>
                <a:cubicBezTo>
                  <a:pt x="12146" y="9210"/>
                  <a:pt x="12466" y="8463"/>
                  <a:pt x="12631" y="7659"/>
                </a:cubicBezTo>
                <a:lnTo>
                  <a:pt x="15417" y="10446"/>
                </a:lnTo>
                <a:cubicBezTo>
                  <a:pt x="15800" y="10829"/>
                  <a:pt x="15800" y="11450"/>
                  <a:pt x="15417" y="11833"/>
                </a:cubicBezTo>
                <a:lnTo>
                  <a:pt x="15128" y="12122"/>
                </a:lnTo>
                <a:cubicBezTo>
                  <a:pt x="15025" y="12213"/>
                  <a:pt x="14957" y="12341"/>
                  <a:pt x="14957" y="12487"/>
                </a:cubicBezTo>
                <a:cubicBezTo>
                  <a:pt x="14957" y="12623"/>
                  <a:pt x="15013" y="12746"/>
                  <a:pt x="15101" y="12835"/>
                </a:cubicBezTo>
                <a:lnTo>
                  <a:pt x="20618" y="18367"/>
                </a:lnTo>
                <a:cubicBezTo>
                  <a:pt x="20618" y="18367"/>
                  <a:pt x="20618" y="20618"/>
                  <a:pt x="20618" y="20618"/>
                </a:cubicBezTo>
                <a:close/>
                <a:moveTo>
                  <a:pt x="5343" y="11673"/>
                </a:moveTo>
                <a:cubicBezTo>
                  <a:pt x="2859" y="11190"/>
                  <a:pt x="982" y="9008"/>
                  <a:pt x="982" y="6383"/>
                </a:cubicBezTo>
                <a:cubicBezTo>
                  <a:pt x="982" y="3400"/>
                  <a:pt x="3399" y="982"/>
                  <a:pt x="6382" y="982"/>
                </a:cubicBezTo>
                <a:cubicBezTo>
                  <a:pt x="9011" y="982"/>
                  <a:pt x="11198" y="2862"/>
                  <a:pt x="11681" y="5349"/>
                </a:cubicBezTo>
                <a:cubicBezTo>
                  <a:pt x="10910" y="4719"/>
                  <a:pt x="9777" y="4755"/>
                  <a:pt x="9058" y="5473"/>
                </a:cubicBezTo>
                <a:lnTo>
                  <a:pt x="5474" y="9058"/>
                </a:lnTo>
                <a:cubicBezTo>
                  <a:pt x="4757" y="9775"/>
                  <a:pt x="4719" y="10904"/>
                  <a:pt x="5343" y="11673"/>
                </a:cubicBezTo>
                <a:moveTo>
                  <a:pt x="21456" y="17817"/>
                </a:moveTo>
                <a:lnTo>
                  <a:pt x="16142" y="12488"/>
                </a:lnTo>
                <a:cubicBezTo>
                  <a:pt x="16874" y="11720"/>
                  <a:pt x="16865" y="10507"/>
                  <a:pt x="16111" y="9752"/>
                </a:cubicBezTo>
                <a:lnTo>
                  <a:pt x="12763" y="6404"/>
                </a:lnTo>
                <a:cubicBezTo>
                  <a:pt x="12763" y="6396"/>
                  <a:pt x="12764" y="6389"/>
                  <a:pt x="12764" y="6383"/>
                </a:cubicBezTo>
                <a:cubicBezTo>
                  <a:pt x="12764" y="2857"/>
                  <a:pt x="9907" y="0"/>
                  <a:pt x="6382" y="0"/>
                </a:cubicBezTo>
                <a:cubicBezTo>
                  <a:pt x="2857" y="0"/>
                  <a:pt x="0" y="2857"/>
                  <a:pt x="0" y="6383"/>
                </a:cubicBezTo>
                <a:cubicBezTo>
                  <a:pt x="0" y="9907"/>
                  <a:pt x="2857" y="12764"/>
                  <a:pt x="6382" y="12764"/>
                </a:cubicBezTo>
                <a:cubicBezTo>
                  <a:pt x="6389" y="12764"/>
                  <a:pt x="6396" y="12763"/>
                  <a:pt x="6403" y="12763"/>
                </a:cubicBezTo>
                <a:lnTo>
                  <a:pt x="9752" y="16111"/>
                </a:lnTo>
                <a:cubicBezTo>
                  <a:pt x="10511" y="16870"/>
                  <a:pt x="11735" y="16875"/>
                  <a:pt x="12503" y="16130"/>
                </a:cubicBezTo>
                <a:lnTo>
                  <a:pt x="13889" y="17529"/>
                </a:lnTo>
                <a:cubicBezTo>
                  <a:pt x="13978" y="17618"/>
                  <a:pt x="14101" y="17673"/>
                  <a:pt x="14236" y="17673"/>
                </a:cubicBezTo>
                <a:lnTo>
                  <a:pt x="15709" y="17673"/>
                </a:lnTo>
                <a:lnTo>
                  <a:pt x="15709" y="19145"/>
                </a:lnTo>
                <a:cubicBezTo>
                  <a:pt x="15709" y="19417"/>
                  <a:pt x="15929" y="19636"/>
                  <a:pt x="16200" y="19636"/>
                </a:cubicBezTo>
                <a:lnTo>
                  <a:pt x="17673" y="19636"/>
                </a:lnTo>
                <a:lnTo>
                  <a:pt x="17673" y="21109"/>
                </a:lnTo>
                <a:cubicBezTo>
                  <a:pt x="17673" y="21381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lnTo>
                  <a:pt x="21600" y="18164"/>
                </a:lnTo>
                <a:cubicBezTo>
                  <a:pt x="21600" y="18029"/>
                  <a:pt x="21545" y="17906"/>
                  <a:pt x="21456" y="1781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79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 panose="020B0502020104020203"/>
              <a:ea typeface="Gill Sans" panose="020B0502020104020203"/>
              <a:cs typeface="Gill Sans" panose="020B0502020104020203"/>
              <a:sym typeface="Gill Sans" panose="020B05020201040202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二、选题的背景及目的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6590" y="1120140"/>
            <a:ext cx="4418686" cy="5212080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1043940" y="1678358"/>
            <a:ext cx="6545579" cy="1129362"/>
            <a:chOff x="4945380" y="1754558"/>
            <a:chExt cx="6545579" cy="1129362"/>
          </a:xfrm>
        </p:grpSpPr>
        <p:grpSp>
          <p:nvGrpSpPr>
            <p:cNvPr id="19" name="组合 18"/>
            <p:cNvGrpSpPr/>
            <p:nvPr/>
          </p:nvGrpSpPr>
          <p:grpSpPr>
            <a:xfrm>
              <a:off x="4945380" y="1821180"/>
              <a:ext cx="426720" cy="426720"/>
              <a:chOff x="4945380" y="1821180"/>
              <a:chExt cx="426720" cy="426720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4945380" y="1821180"/>
                <a:ext cx="426720" cy="426720"/>
              </a:xfrm>
              <a:prstGeom prst="ellipse">
                <a:avLst/>
              </a:prstGeom>
              <a:solidFill>
                <a:srgbClr val="82318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24" name="半闭框 23"/>
              <p:cNvSpPr/>
              <p:nvPr/>
            </p:nvSpPr>
            <p:spPr>
              <a:xfrm rot="8296506">
                <a:off x="5035506" y="1946324"/>
                <a:ext cx="176432" cy="176432"/>
              </a:xfrm>
              <a:prstGeom prst="halfFrame">
                <a:avLst>
                  <a:gd name="adj1" fmla="val 40237"/>
                  <a:gd name="adj2" fmla="val 18861"/>
                </a:avLst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5425888" y="1754558"/>
              <a:ext cx="6065071" cy="1129362"/>
              <a:chOff x="846127" y="1890355"/>
              <a:chExt cx="6065071" cy="1129362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846128" y="1890355"/>
                <a:ext cx="2492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论文概况小标题添加</a:t>
                </a:r>
                <a:endPara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846127" y="2281053"/>
                <a:ext cx="606507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请提炼概括自己的内容，合理化描述，精确化表达，注意逻辑，专业术语，内容字体大小推荐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1043940" y="3034718"/>
            <a:ext cx="6545579" cy="1129362"/>
            <a:chOff x="4945380" y="1754558"/>
            <a:chExt cx="6545579" cy="1129362"/>
          </a:xfrm>
        </p:grpSpPr>
        <p:grpSp>
          <p:nvGrpSpPr>
            <p:cNvPr id="26" name="组合 25"/>
            <p:cNvGrpSpPr/>
            <p:nvPr/>
          </p:nvGrpSpPr>
          <p:grpSpPr>
            <a:xfrm>
              <a:off x="4945380" y="1821180"/>
              <a:ext cx="426720" cy="426720"/>
              <a:chOff x="4945380" y="1821180"/>
              <a:chExt cx="426720" cy="426720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4945380" y="1821180"/>
                <a:ext cx="426720" cy="426720"/>
              </a:xfrm>
              <a:prstGeom prst="ellipse">
                <a:avLst/>
              </a:prstGeom>
              <a:solidFill>
                <a:srgbClr val="82318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33" name="半闭框 32"/>
              <p:cNvSpPr/>
              <p:nvPr/>
            </p:nvSpPr>
            <p:spPr>
              <a:xfrm rot="8296506">
                <a:off x="5035506" y="1946324"/>
                <a:ext cx="176432" cy="176432"/>
              </a:xfrm>
              <a:prstGeom prst="halfFrame">
                <a:avLst>
                  <a:gd name="adj1" fmla="val 40237"/>
                  <a:gd name="adj2" fmla="val 18861"/>
                </a:avLst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5425888" y="1754558"/>
              <a:ext cx="6065071" cy="1129362"/>
              <a:chOff x="846127" y="1890355"/>
              <a:chExt cx="6065071" cy="1129362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846128" y="1890355"/>
                <a:ext cx="2492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论文概况小标题添加</a:t>
                </a:r>
                <a:endPara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846127" y="2281053"/>
                <a:ext cx="606507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请提炼概括自己的内容，合理化描述，精确化表达，注意逻辑，专业术语，内容字体大小推荐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043940" y="4391078"/>
            <a:ext cx="6545579" cy="1129362"/>
            <a:chOff x="4945380" y="1754558"/>
            <a:chExt cx="6545579" cy="1129362"/>
          </a:xfrm>
        </p:grpSpPr>
        <p:grpSp>
          <p:nvGrpSpPr>
            <p:cNvPr id="35" name="组合 34"/>
            <p:cNvGrpSpPr/>
            <p:nvPr/>
          </p:nvGrpSpPr>
          <p:grpSpPr>
            <a:xfrm>
              <a:off x="4945380" y="1821180"/>
              <a:ext cx="426720" cy="426720"/>
              <a:chOff x="4945380" y="1821180"/>
              <a:chExt cx="426720" cy="426720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4945380" y="1821180"/>
                <a:ext cx="426720" cy="426720"/>
              </a:xfrm>
              <a:prstGeom prst="ellipse">
                <a:avLst/>
              </a:prstGeom>
              <a:solidFill>
                <a:srgbClr val="82318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  <p:sp>
            <p:nvSpPr>
              <p:cNvPr id="41" name="半闭框 40"/>
              <p:cNvSpPr/>
              <p:nvPr/>
            </p:nvSpPr>
            <p:spPr>
              <a:xfrm rot="8296506">
                <a:off x="5035506" y="1946324"/>
                <a:ext cx="176432" cy="176432"/>
              </a:xfrm>
              <a:prstGeom prst="halfFrame">
                <a:avLst>
                  <a:gd name="adj1" fmla="val 40237"/>
                  <a:gd name="adj2" fmla="val 18861"/>
                </a:avLst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90204"/>
                  <a:ea typeface="Microsoft YaHei"/>
                  <a:cs typeface="+mn-cs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5425888" y="1754558"/>
              <a:ext cx="6065071" cy="1129362"/>
              <a:chOff x="846127" y="1890355"/>
              <a:chExt cx="6065071" cy="1129362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846128" y="1890355"/>
                <a:ext cx="2492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论文概况小标题添加</a:t>
                </a:r>
                <a:endPara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846127" y="2281053"/>
                <a:ext cx="606507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请提炼概括自己的内容，合理化描述，精确化表达，注意逻辑，专业术语，内容字体大小推荐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14-18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号更多精品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模板，欢迎进店铺，</a:t>
                </a:r>
                <a:r>
                  <a:rPr kumimoji="0" lang="en-US" altLang="zh-CN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http://chn.docer.com/works?userid=16278234</a:t>
                </a: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二、选题的背景及目的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9" name="箭头: 五边形 28"/>
          <p:cNvSpPr/>
          <p:nvPr/>
        </p:nvSpPr>
        <p:spPr>
          <a:xfrm flipH="1">
            <a:off x="1533167" y="1570293"/>
            <a:ext cx="4441372" cy="831898"/>
          </a:xfrm>
          <a:prstGeom prst="homePlate">
            <a:avLst/>
          </a:prstGeom>
          <a:solidFill>
            <a:sysClr val="windowText" lastClr="000000">
              <a:lumMod val="65000"/>
              <a:lumOff val="3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Microsoft YaHei"/>
              <a:cs typeface="+mn-cs"/>
            </a:endParaRPr>
          </a:p>
        </p:txBody>
      </p:sp>
      <p:sp>
        <p:nvSpPr>
          <p:cNvPr id="31" name="箭头: 五边形 30"/>
          <p:cNvSpPr/>
          <p:nvPr/>
        </p:nvSpPr>
        <p:spPr>
          <a:xfrm>
            <a:off x="6192253" y="1570293"/>
            <a:ext cx="4441372" cy="831898"/>
          </a:xfrm>
          <a:prstGeom prst="homePlate">
            <a:avLst/>
          </a:prstGeom>
          <a:solidFill>
            <a:srgbClr val="82318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Microsoft YaHei"/>
              <a:cs typeface="+mn-cs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642655" y="174017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选题的背景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760893" y="174017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选题的意义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756513" y="2675306"/>
            <a:ext cx="4116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请提炼概括自己的内容，合理化描述，精确化表达，注意逻辑，专业术语，内容字体大小推荐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46" name="直接连接符 45"/>
          <p:cNvCxnSpPr/>
          <p:nvPr/>
        </p:nvCxnSpPr>
        <p:spPr>
          <a:xfrm flipH="1">
            <a:off x="1756513" y="3737523"/>
            <a:ext cx="4068745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</p:cxnSp>
      <p:sp>
        <p:nvSpPr>
          <p:cNvPr id="47" name="文本框 46"/>
          <p:cNvSpPr txBox="1"/>
          <p:nvPr/>
        </p:nvSpPr>
        <p:spPr>
          <a:xfrm>
            <a:off x="1756513" y="3845633"/>
            <a:ext cx="4116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请提炼概括自己的内容，合理化描述，精确化表达，注意逻辑，专业术语，内容字体大小推荐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48" name="直接连接符 47"/>
          <p:cNvCxnSpPr/>
          <p:nvPr/>
        </p:nvCxnSpPr>
        <p:spPr>
          <a:xfrm flipH="1">
            <a:off x="1756513" y="4907850"/>
            <a:ext cx="4068745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</p:cxnSp>
      <p:sp>
        <p:nvSpPr>
          <p:cNvPr id="49" name="文本框 48"/>
          <p:cNvSpPr txBox="1"/>
          <p:nvPr/>
        </p:nvSpPr>
        <p:spPr>
          <a:xfrm>
            <a:off x="1756513" y="5015961"/>
            <a:ext cx="4116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请提炼概括自己的内容，合理化描述，精确化表达，注意逻辑，专业术语，内容字体大小推荐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291117" y="2675306"/>
            <a:ext cx="4116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请提炼概括自己的内容，合理化描述，精确化表达，注意逻辑，专业术语，内容字体大小推荐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51" name="直接连接符 50"/>
          <p:cNvCxnSpPr/>
          <p:nvPr/>
        </p:nvCxnSpPr>
        <p:spPr>
          <a:xfrm flipH="1">
            <a:off x="6291117" y="3737523"/>
            <a:ext cx="4068745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</p:cxnSp>
      <p:sp>
        <p:nvSpPr>
          <p:cNvPr id="52" name="文本框 51"/>
          <p:cNvSpPr txBox="1"/>
          <p:nvPr/>
        </p:nvSpPr>
        <p:spPr>
          <a:xfrm>
            <a:off x="6291117" y="3845633"/>
            <a:ext cx="4116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请提炼概括自己的内容，合理化描述，精确化表达，注意逻辑，专业术语，内容字体大小推荐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53" name="直接连接符 52"/>
          <p:cNvCxnSpPr/>
          <p:nvPr/>
        </p:nvCxnSpPr>
        <p:spPr>
          <a:xfrm flipH="1">
            <a:off x="6291117" y="4907850"/>
            <a:ext cx="4068745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</p:cxnSp>
      <p:sp>
        <p:nvSpPr>
          <p:cNvPr id="54" name="文本框 53"/>
          <p:cNvSpPr txBox="1"/>
          <p:nvPr/>
        </p:nvSpPr>
        <p:spPr>
          <a:xfrm>
            <a:off x="6291117" y="5015961"/>
            <a:ext cx="4116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请提炼概括自己的内容，合理化描述，精确化表达，注意逻辑，专业术语，内容字体大小推荐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http://chn.docer.com/works?userid=16278234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Shape 4825"/>
          <p:cNvSpPr/>
          <p:nvPr/>
        </p:nvSpPr>
        <p:spPr>
          <a:xfrm>
            <a:off x="2118797" y="1721404"/>
            <a:ext cx="446656" cy="4466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383" y="78488"/>
                </a:moveTo>
                <a:cubicBezTo>
                  <a:pt x="94672" y="74611"/>
                  <a:pt x="87650" y="69572"/>
                  <a:pt x="81577" y="63555"/>
                </a:cubicBezTo>
                <a:cubicBezTo>
                  <a:pt x="84522" y="58988"/>
                  <a:pt x="87022" y="54105"/>
                  <a:pt x="89077" y="49000"/>
                </a:cubicBezTo>
                <a:cubicBezTo>
                  <a:pt x="89383" y="49033"/>
                  <a:pt x="89683" y="49088"/>
                  <a:pt x="90000" y="49088"/>
                </a:cubicBezTo>
                <a:cubicBezTo>
                  <a:pt x="94516" y="49088"/>
                  <a:pt x="98183" y="45427"/>
                  <a:pt x="98183" y="40911"/>
                </a:cubicBezTo>
                <a:cubicBezTo>
                  <a:pt x="98183" y="37705"/>
                  <a:pt x="96327" y="34966"/>
                  <a:pt x="93644" y="33622"/>
                </a:cubicBezTo>
                <a:cubicBezTo>
                  <a:pt x="94627" y="28722"/>
                  <a:pt x="95244" y="23688"/>
                  <a:pt x="95372" y="18533"/>
                </a:cubicBezTo>
                <a:cubicBezTo>
                  <a:pt x="107094" y="28533"/>
                  <a:pt x="114544" y="43383"/>
                  <a:pt x="114544" y="60000"/>
                </a:cubicBezTo>
                <a:cubicBezTo>
                  <a:pt x="114544" y="65355"/>
                  <a:pt x="113716" y="70494"/>
                  <a:pt x="112272" y="75377"/>
                </a:cubicBezTo>
                <a:cubicBezTo>
                  <a:pt x="109044" y="76572"/>
                  <a:pt x="105744" y="77616"/>
                  <a:pt x="102383" y="78488"/>
                </a:cubicBezTo>
                <a:moveTo>
                  <a:pt x="60000" y="114544"/>
                </a:moveTo>
                <a:cubicBezTo>
                  <a:pt x="46700" y="114544"/>
                  <a:pt x="34516" y="109772"/>
                  <a:pt x="25050" y="101861"/>
                </a:cubicBezTo>
                <a:cubicBezTo>
                  <a:pt x="36400" y="99633"/>
                  <a:pt x="46944" y="95194"/>
                  <a:pt x="56266" y="89061"/>
                </a:cubicBezTo>
                <a:cubicBezTo>
                  <a:pt x="57388" y="89638"/>
                  <a:pt x="58644" y="90000"/>
                  <a:pt x="60000" y="90000"/>
                </a:cubicBezTo>
                <a:cubicBezTo>
                  <a:pt x="62627" y="90000"/>
                  <a:pt x="64938" y="88738"/>
                  <a:pt x="66438" y="86816"/>
                </a:cubicBezTo>
                <a:cubicBezTo>
                  <a:pt x="69705" y="87111"/>
                  <a:pt x="73011" y="87272"/>
                  <a:pt x="76361" y="87272"/>
                </a:cubicBezTo>
                <a:cubicBezTo>
                  <a:pt x="85127" y="87272"/>
                  <a:pt x="93622" y="86155"/>
                  <a:pt x="101788" y="84200"/>
                </a:cubicBezTo>
                <a:cubicBezTo>
                  <a:pt x="103666" y="85094"/>
                  <a:pt x="105544" y="86000"/>
                  <a:pt x="107500" y="86766"/>
                </a:cubicBezTo>
                <a:cubicBezTo>
                  <a:pt x="98138" y="103338"/>
                  <a:pt x="80388" y="114544"/>
                  <a:pt x="60000" y="114544"/>
                </a:cubicBezTo>
                <a:moveTo>
                  <a:pt x="19661" y="96622"/>
                </a:moveTo>
                <a:cubicBezTo>
                  <a:pt x="19311" y="93555"/>
                  <a:pt x="19088" y="90438"/>
                  <a:pt x="19088" y="87272"/>
                </a:cubicBezTo>
                <a:cubicBezTo>
                  <a:pt x="19088" y="82016"/>
                  <a:pt x="19644" y="76900"/>
                  <a:pt x="20594" y="71922"/>
                </a:cubicBezTo>
                <a:cubicBezTo>
                  <a:pt x="30305" y="77711"/>
                  <a:pt x="40983" y="82038"/>
                  <a:pt x="52338" y="84588"/>
                </a:cubicBezTo>
                <a:cubicBezTo>
                  <a:pt x="52394" y="84738"/>
                  <a:pt x="52422" y="84900"/>
                  <a:pt x="52483" y="85044"/>
                </a:cubicBezTo>
                <a:cubicBezTo>
                  <a:pt x="42911" y="91227"/>
                  <a:pt x="32005" y="95516"/>
                  <a:pt x="20238" y="97255"/>
                </a:cubicBezTo>
                <a:cubicBezTo>
                  <a:pt x="20044" y="97050"/>
                  <a:pt x="19850" y="96833"/>
                  <a:pt x="19661" y="96622"/>
                </a:cubicBezTo>
                <a:moveTo>
                  <a:pt x="17083" y="63161"/>
                </a:moveTo>
                <a:cubicBezTo>
                  <a:pt x="13116" y="60383"/>
                  <a:pt x="9350" y="57338"/>
                  <a:pt x="5811" y="54050"/>
                </a:cubicBezTo>
                <a:cubicBezTo>
                  <a:pt x="8488" y="29438"/>
                  <a:pt x="27527" y="9788"/>
                  <a:pt x="51838" y="6133"/>
                </a:cubicBezTo>
                <a:cubicBezTo>
                  <a:pt x="51861" y="9050"/>
                  <a:pt x="52016" y="11933"/>
                  <a:pt x="52316" y="14777"/>
                </a:cubicBezTo>
                <a:cubicBezTo>
                  <a:pt x="47622" y="17927"/>
                  <a:pt x="43261" y="21550"/>
                  <a:pt x="39272" y="25533"/>
                </a:cubicBezTo>
                <a:cubicBezTo>
                  <a:pt x="38127" y="24922"/>
                  <a:pt x="36844" y="24544"/>
                  <a:pt x="35455" y="24544"/>
                </a:cubicBezTo>
                <a:cubicBezTo>
                  <a:pt x="30938" y="24544"/>
                  <a:pt x="27272" y="28211"/>
                  <a:pt x="27272" y="32727"/>
                </a:cubicBezTo>
                <a:cubicBezTo>
                  <a:pt x="27272" y="34644"/>
                  <a:pt x="27961" y="36383"/>
                  <a:pt x="29061" y="37777"/>
                </a:cubicBezTo>
                <a:cubicBezTo>
                  <a:pt x="23772" y="45438"/>
                  <a:pt x="19722" y="53994"/>
                  <a:pt x="17083" y="63161"/>
                </a:cubicBezTo>
                <a:moveTo>
                  <a:pt x="13700" y="88738"/>
                </a:moveTo>
                <a:cubicBezTo>
                  <a:pt x="8683" y="80672"/>
                  <a:pt x="5694" y="71227"/>
                  <a:pt x="5494" y="61083"/>
                </a:cubicBezTo>
                <a:cubicBezTo>
                  <a:pt x="8722" y="63844"/>
                  <a:pt x="12111" y="66416"/>
                  <a:pt x="15650" y="68794"/>
                </a:cubicBezTo>
                <a:cubicBezTo>
                  <a:pt x="14361" y="74755"/>
                  <a:pt x="13638" y="80927"/>
                  <a:pt x="13638" y="87272"/>
                </a:cubicBezTo>
                <a:cubicBezTo>
                  <a:pt x="13638" y="87766"/>
                  <a:pt x="13688" y="88250"/>
                  <a:pt x="13700" y="88738"/>
                </a:cubicBezTo>
                <a:moveTo>
                  <a:pt x="74600" y="64111"/>
                </a:moveTo>
                <a:cubicBezTo>
                  <a:pt x="71705" y="68133"/>
                  <a:pt x="68416" y="71838"/>
                  <a:pt x="64855" y="75266"/>
                </a:cubicBezTo>
                <a:cubicBezTo>
                  <a:pt x="63494" y="74255"/>
                  <a:pt x="61827" y="73638"/>
                  <a:pt x="60000" y="73638"/>
                </a:cubicBezTo>
                <a:cubicBezTo>
                  <a:pt x="56477" y="73638"/>
                  <a:pt x="53505" y="75872"/>
                  <a:pt x="52350" y="78988"/>
                </a:cubicBezTo>
                <a:cubicBezTo>
                  <a:pt x="41416" y="76394"/>
                  <a:pt x="31150" y="72072"/>
                  <a:pt x="21866" y="66316"/>
                </a:cubicBezTo>
                <a:cubicBezTo>
                  <a:pt x="24327" y="57033"/>
                  <a:pt x="28333" y="48377"/>
                  <a:pt x="33666" y="40700"/>
                </a:cubicBezTo>
                <a:cubicBezTo>
                  <a:pt x="34244" y="40827"/>
                  <a:pt x="34838" y="40911"/>
                  <a:pt x="35455" y="40911"/>
                </a:cubicBezTo>
                <a:cubicBezTo>
                  <a:pt x="39972" y="40911"/>
                  <a:pt x="43638" y="37244"/>
                  <a:pt x="43638" y="32727"/>
                </a:cubicBezTo>
                <a:cubicBezTo>
                  <a:pt x="43638" y="31600"/>
                  <a:pt x="43405" y="30516"/>
                  <a:pt x="42994" y="29538"/>
                </a:cubicBezTo>
                <a:cubicBezTo>
                  <a:pt x="46150" y="26372"/>
                  <a:pt x="49555" y="23450"/>
                  <a:pt x="53194" y="20827"/>
                </a:cubicBezTo>
                <a:cubicBezTo>
                  <a:pt x="56133" y="37350"/>
                  <a:pt x="63772" y="52205"/>
                  <a:pt x="74600" y="64111"/>
                </a:cubicBezTo>
                <a:moveTo>
                  <a:pt x="60000" y="5455"/>
                </a:moveTo>
                <a:cubicBezTo>
                  <a:pt x="63038" y="5455"/>
                  <a:pt x="66005" y="5766"/>
                  <a:pt x="68905" y="6250"/>
                </a:cubicBezTo>
                <a:cubicBezTo>
                  <a:pt x="64977" y="7777"/>
                  <a:pt x="61138" y="9483"/>
                  <a:pt x="57522" y="11561"/>
                </a:cubicBezTo>
                <a:cubicBezTo>
                  <a:pt x="57377" y="9588"/>
                  <a:pt x="57283" y="7600"/>
                  <a:pt x="57277" y="5594"/>
                </a:cubicBezTo>
                <a:cubicBezTo>
                  <a:pt x="58188" y="5550"/>
                  <a:pt x="59083" y="5455"/>
                  <a:pt x="60000" y="5455"/>
                </a:cubicBezTo>
                <a:moveTo>
                  <a:pt x="78444" y="68122"/>
                </a:moveTo>
                <a:cubicBezTo>
                  <a:pt x="83233" y="72761"/>
                  <a:pt x="88611" y="76772"/>
                  <a:pt x="94366" y="80222"/>
                </a:cubicBezTo>
                <a:cubicBezTo>
                  <a:pt x="88516" y="81255"/>
                  <a:pt x="82511" y="81816"/>
                  <a:pt x="76361" y="81816"/>
                </a:cubicBezTo>
                <a:cubicBezTo>
                  <a:pt x="73588" y="81816"/>
                  <a:pt x="70855" y="81677"/>
                  <a:pt x="68138" y="81466"/>
                </a:cubicBezTo>
                <a:cubicBezTo>
                  <a:pt x="68105" y="80938"/>
                  <a:pt x="68055" y="80416"/>
                  <a:pt x="67938" y="79916"/>
                </a:cubicBezTo>
                <a:cubicBezTo>
                  <a:pt x="71783" y="76316"/>
                  <a:pt x="75305" y="72372"/>
                  <a:pt x="78444" y="68122"/>
                </a:cubicBezTo>
                <a:moveTo>
                  <a:pt x="89933" y="14427"/>
                </a:moveTo>
                <a:cubicBezTo>
                  <a:pt x="89950" y="15072"/>
                  <a:pt x="90000" y="15711"/>
                  <a:pt x="90000" y="16361"/>
                </a:cubicBezTo>
                <a:cubicBezTo>
                  <a:pt x="90000" y="22038"/>
                  <a:pt x="89400" y="27566"/>
                  <a:pt x="88300" y="32911"/>
                </a:cubicBezTo>
                <a:cubicBezTo>
                  <a:pt x="84594" y="33694"/>
                  <a:pt x="81816" y="36977"/>
                  <a:pt x="81816" y="40911"/>
                </a:cubicBezTo>
                <a:cubicBezTo>
                  <a:pt x="81816" y="43138"/>
                  <a:pt x="82711" y="45150"/>
                  <a:pt x="84161" y="46627"/>
                </a:cubicBezTo>
                <a:cubicBezTo>
                  <a:pt x="82372" y="51105"/>
                  <a:pt x="80238" y="55405"/>
                  <a:pt x="77727" y="59450"/>
                </a:cubicBezTo>
                <a:cubicBezTo>
                  <a:pt x="67550" y="47888"/>
                  <a:pt x="60522" y="33472"/>
                  <a:pt x="58161" y="17511"/>
                </a:cubicBezTo>
                <a:cubicBezTo>
                  <a:pt x="64388" y="13683"/>
                  <a:pt x="71183" y="10744"/>
                  <a:pt x="78366" y="8694"/>
                </a:cubicBezTo>
                <a:cubicBezTo>
                  <a:pt x="82466" y="10161"/>
                  <a:pt x="86355" y="12072"/>
                  <a:pt x="89933" y="14427"/>
                </a:cubicBezTo>
                <a:moveTo>
                  <a:pt x="60000" y="0"/>
                </a:moveTo>
                <a:cubicBezTo>
                  <a:pt x="26861" y="0"/>
                  <a:pt x="0" y="26861"/>
                  <a:pt x="0" y="60000"/>
                </a:cubicBezTo>
                <a:cubicBezTo>
                  <a:pt x="0" y="93138"/>
                  <a:pt x="26861" y="120000"/>
                  <a:pt x="60000" y="120000"/>
                </a:cubicBezTo>
                <a:cubicBezTo>
                  <a:pt x="93138" y="120000"/>
                  <a:pt x="120000" y="93138"/>
                  <a:pt x="120000" y="60000"/>
                </a:cubicBezTo>
                <a:cubicBezTo>
                  <a:pt x="120000" y="26861"/>
                  <a:pt x="93138" y="0"/>
                  <a:pt x="60000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9038" tIns="19038" rIns="19038" bIns="19038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6" name="Group 129"/>
          <p:cNvGrpSpPr/>
          <p:nvPr/>
        </p:nvGrpSpPr>
        <p:grpSpPr>
          <a:xfrm>
            <a:off x="9640715" y="1724932"/>
            <a:ext cx="341048" cy="497148"/>
            <a:chOff x="3582988" y="3510757"/>
            <a:chExt cx="319088" cy="465138"/>
          </a:xfrm>
          <a:solidFill>
            <a:schemeClr val="bg1"/>
          </a:solidFill>
        </p:grpSpPr>
        <p:sp>
          <p:nvSpPr>
            <p:cNvPr id="57" name="AutoShape 113"/>
            <p:cNvSpPr/>
            <p:nvPr/>
          </p:nvSpPr>
          <p:spPr bwMode="auto">
            <a:xfrm>
              <a:off x="3582988" y="3510757"/>
              <a:ext cx="319088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58" name="AutoShape 114"/>
            <p:cNvSpPr/>
            <p:nvPr/>
          </p:nvSpPr>
          <p:spPr bwMode="auto">
            <a:xfrm>
              <a:off x="3655219" y="3583782"/>
              <a:ext cx="94456" cy="944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027" y="1139371"/>
            <a:ext cx="5022587" cy="502258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79119" y="442821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三、论文主要内容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1" name="圆: 空心 20"/>
          <p:cNvSpPr/>
          <p:nvPr/>
        </p:nvSpPr>
        <p:spPr>
          <a:xfrm flipH="1">
            <a:off x="1157721" y="1619153"/>
            <a:ext cx="937260" cy="937260"/>
          </a:xfrm>
          <a:prstGeom prst="donut">
            <a:avLst>
              <a:gd name="adj" fmla="val 2193"/>
            </a:avLst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181047" y="1633523"/>
            <a:ext cx="3914953" cy="1178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26" name="Group 95"/>
          <p:cNvGrpSpPr/>
          <p:nvPr/>
        </p:nvGrpSpPr>
        <p:grpSpPr>
          <a:xfrm>
            <a:off x="1454804" y="1916529"/>
            <a:ext cx="343093" cy="342508"/>
            <a:chOff x="6357938" y="1647825"/>
            <a:chExt cx="465138" cy="464344"/>
          </a:xfrm>
          <a:solidFill>
            <a:srgbClr val="82318E"/>
          </a:solidFill>
        </p:grpSpPr>
        <p:sp>
          <p:nvSpPr>
            <p:cNvPr id="27" name="AutoShape 84"/>
            <p:cNvSpPr/>
            <p:nvPr/>
          </p:nvSpPr>
          <p:spPr bwMode="auto">
            <a:xfrm>
              <a:off x="6357938" y="1647825"/>
              <a:ext cx="465138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8900"/>
                  </a:moveTo>
                  <a:cubicBezTo>
                    <a:pt x="20249" y="19643"/>
                    <a:pt x="19644" y="20249"/>
                    <a:pt x="18899" y="20249"/>
                  </a:cubicBezTo>
                  <a:lnTo>
                    <a:pt x="2699" y="20249"/>
                  </a:lnTo>
                  <a:cubicBezTo>
                    <a:pt x="1955" y="20249"/>
                    <a:pt x="1349" y="19643"/>
                    <a:pt x="1349" y="18900"/>
                  </a:cubicBezTo>
                  <a:lnTo>
                    <a:pt x="1349" y="5400"/>
                  </a:lnTo>
                  <a:cubicBezTo>
                    <a:pt x="1349" y="5027"/>
                    <a:pt x="1652" y="4725"/>
                    <a:pt x="2024" y="4725"/>
                  </a:cubicBezTo>
                  <a:lnTo>
                    <a:pt x="2699" y="4725"/>
                  </a:lnTo>
                  <a:lnTo>
                    <a:pt x="2699" y="18225"/>
                  </a:lnTo>
                  <a:cubicBezTo>
                    <a:pt x="2699" y="18598"/>
                    <a:pt x="3001" y="18900"/>
                    <a:pt x="3374" y="18900"/>
                  </a:cubicBezTo>
                  <a:cubicBezTo>
                    <a:pt x="3748" y="18900"/>
                    <a:pt x="4049" y="18598"/>
                    <a:pt x="4049" y="18225"/>
                  </a:cubicBezTo>
                  <a:lnTo>
                    <a:pt x="4049" y="2025"/>
                  </a:lnTo>
                  <a:cubicBezTo>
                    <a:pt x="4049" y="1652"/>
                    <a:pt x="4352" y="1350"/>
                    <a:pt x="4724" y="1350"/>
                  </a:cubicBezTo>
                  <a:lnTo>
                    <a:pt x="19575" y="1350"/>
                  </a:lnTo>
                  <a:cubicBezTo>
                    <a:pt x="19947" y="1350"/>
                    <a:pt x="20249" y="1652"/>
                    <a:pt x="20249" y="2025"/>
                  </a:cubicBezTo>
                  <a:cubicBezTo>
                    <a:pt x="20249" y="2025"/>
                    <a:pt x="20249" y="18900"/>
                    <a:pt x="20249" y="18900"/>
                  </a:cubicBezTo>
                  <a:close/>
                  <a:moveTo>
                    <a:pt x="19575" y="0"/>
                  </a:moveTo>
                  <a:lnTo>
                    <a:pt x="4724" y="0"/>
                  </a:lnTo>
                  <a:cubicBezTo>
                    <a:pt x="3606" y="0"/>
                    <a:pt x="2699" y="905"/>
                    <a:pt x="2699" y="2025"/>
                  </a:cubicBezTo>
                  <a:lnTo>
                    <a:pt x="2699" y="3375"/>
                  </a:lnTo>
                  <a:lnTo>
                    <a:pt x="2024" y="3375"/>
                  </a:lnTo>
                  <a:cubicBezTo>
                    <a:pt x="906" y="3375"/>
                    <a:pt x="0" y="4280"/>
                    <a:pt x="0" y="5400"/>
                  </a:cubicBezTo>
                  <a:lnTo>
                    <a:pt x="0" y="18900"/>
                  </a:lnTo>
                  <a:cubicBezTo>
                    <a:pt x="0" y="20391"/>
                    <a:pt x="1208" y="21599"/>
                    <a:pt x="2699" y="21599"/>
                  </a:cubicBezTo>
                  <a:lnTo>
                    <a:pt x="18899" y="21599"/>
                  </a:lnTo>
                  <a:cubicBezTo>
                    <a:pt x="20391" y="21599"/>
                    <a:pt x="21600" y="20391"/>
                    <a:pt x="21600" y="18900"/>
                  </a:cubicBezTo>
                  <a:lnTo>
                    <a:pt x="21600" y="2025"/>
                  </a:lnTo>
                  <a:cubicBezTo>
                    <a:pt x="21600" y="905"/>
                    <a:pt x="20693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28" name="AutoShape 85"/>
            <p:cNvSpPr/>
            <p:nvPr/>
          </p:nvSpPr>
          <p:spPr bwMode="auto">
            <a:xfrm>
              <a:off x="6634163" y="1821657"/>
              <a:ext cx="130175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0" name="AutoShape 86"/>
            <p:cNvSpPr/>
            <p:nvPr/>
          </p:nvSpPr>
          <p:spPr bwMode="auto">
            <a:xfrm>
              <a:off x="6634163" y="1778000"/>
              <a:ext cx="130175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2" name="AutoShape 87"/>
            <p:cNvSpPr/>
            <p:nvPr/>
          </p:nvSpPr>
          <p:spPr bwMode="auto">
            <a:xfrm>
              <a:off x="6634163" y="1734344"/>
              <a:ext cx="130175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3" name="AutoShape 88"/>
            <p:cNvSpPr/>
            <p:nvPr/>
          </p:nvSpPr>
          <p:spPr bwMode="auto">
            <a:xfrm>
              <a:off x="6474619" y="2039938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4" name="AutoShape 89"/>
            <p:cNvSpPr/>
            <p:nvPr/>
          </p:nvSpPr>
          <p:spPr bwMode="auto">
            <a:xfrm>
              <a:off x="6474619" y="1996282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5" name="AutoShape 90"/>
            <p:cNvSpPr/>
            <p:nvPr/>
          </p:nvSpPr>
          <p:spPr bwMode="auto">
            <a:xfrm>
              <a:off x="6474619" y="1952625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6" name="AutoShape 91"/>
            <p:cNvSpPr/>
            <p:nvPr/>
          </p:nvSpPr>
          <p:spPr bwMode="auto">
            <a:xfrm>
              <a:off x="6634163" y="2039938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7" name="AutoShape 92"/>
            <p:cNvSpPr/>
            <p:nvPr/>
          </p:nvSpPr>
          <p:spPr bwMode="auto">
            <a:xfrm>
              <a:off x="6634163" y="1996282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39" name="AutoShape 93"/>
            <p:cNvSpPr/>
            <p:nvPr/>
          </p:nvSpPr>
          <p:spPr bwMode="auto">
            <a:xfrm>
              <a:off x="6634163" y="1952625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40" name="AutoShape 94"/>
            <p:cNvSpPr/>
            <p:nvPr/>
          </p:nvSpPr>
          <p:spPr bwMode="auto">
            <a:xfrm>
              <a:off x="6474619" y="1865313"/>
              <a:ext cx="289719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69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69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41" name="AutoShape 95"/>
            <p:cNvSpPr/>
            <p:nvPr/>
          </p:nvSpPr>
          <p:spPr bwMode="auto">
            <a:xfrm>
              <a:off x="6474619" y="1908969"/>
              <a:ext cx="289719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90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90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44" name="AutoShape 96"/>
            <p:cNvSpPr/>
            <p:nvPr/>
          </p:nvSpPr>
          <p:spPr bwMode="auto">
            <a:xfrm>
              <a:off x="6474619" y="1705769"/>
              <a:ext cx="130175" cy="1301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4792"/>
                  </a:moveTo>
                  <a:lnTo>
                    <a:pt x="16800" y="4792"/>
                  </a:lnTo>
                  <a:lnTo>
                    <a:pt x="16800" y="16797"/>
                  </a:lnTo>
                  <a:lnTo>
                    <a:pt x="4799" y="16797"/>
                  </a:lnTo>
                  <a:cubicBezTo>
                    <a:pt x="4799" y="16797"/>
                    <a:pt x="4799" y="4792"/>
                    <a:pt x="4799" y="4792"/>
                  </a:cubicBezTo>
                  <a:close/>
                  <a:moveTo>
                    <a:pt x="2399" y="21600"/>
                  </a:moveTo>
                  <a:lnTo>
                    <a:pt x="19199" y="21600"/>
                  </a:lnTo>
                  <a:cubicBezTo>
                    <a:pt x="20527" y="21600"/>
                    <a:pt x="21600" y="20523"/>
                    <a:pt x="21600" y="19198"/>
                  </a:cubicBezTo>
                  <a:lnTo>
                    <a:pt x="21600" y="2401"/>
                  </a:lnTo>
                  <a:cubicBezTo>
                    <a:pt x="21600" y="1076"/>
                    <a:pt x="20527" y="0"/>
                    <a:pt x="19199" y="0"/>
                  </a:cubicBezTo>
                  <a:lnTo>
                    <a:pt x="2399" y="0"/>
                  </a:lnTo>
                  <a:cubicBezTo>
                    <a:pt x="1072" y="0"/>
                    <a:pt x="0" y="1076"/>
                    <a:pt x="0" y="2401"/>
                  </a:cubicBezTo>
                  <a:lnTo>
                    <a:pt x="0" y="19198"/>
                  </a:lnTo>
                  <a:cubicBezTo>
                    <a:pt x="0" y="20523"/>
                    <a:pt x="1072" y="21600"/>
                    <a:pt x="2399" y="216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7965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sp>
        <p:nvSpPr>
          <p:cNvPr id="59" name="圆: 空心 58"/>
          <p:cNvSpPr/>
          <p:nvPr/>
        </p:nvSpPr>
        <p:spPr>
          <a:xfrm flipH="1">
            <a:off x="1157721" y="3109203"/>
            <a:ext cx="937260" cy="937260"/>
          </a:xfrm>
          <a:prstGeom prst="donut">
            <a:avLst>
              <a:gd name="adj" fmla="val 2193"/>
            </a:avLst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2181047" y="3123573"/>
            <a:ext cx="3914953" cy="1178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5" name="圆: 空心 74"/>
          <p:cNvSpPr/>
          <p:nvPr/>
        </p:nvSpPr>
        <p:spPr>
          <a:xfrm flipH="1">
            <a:off x="1157721" y="4599253"/>
            <a:ext cx="937260" cy="937260"/>
          </a:xfrm>
          <a:prstGeom prst="donut">
            <a:avLst>
              <a:gd name="adj" fmla="val 2193"/>
            </a:avLst>
          </a:prstGeom>
          <a:solidFill>
            <a:srgbClr val="823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2181047" y="4613623"/>
            <a:ext cx="3914953" cy="1178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请提炼概括自己的内容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合理化描述，精确化表达，注意逻辑，专业术语，内容字体大小推荐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14-18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号更多精品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模板，欢迎进店铺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4" name="AutoShape 4"/>
          <p:cNvSpPr/>
          <p:nvPr/>
        </p:nvSpPr>
        <p:spPr bwMode="auto">
          <a:xfrm>
            <a:off x="1440153" y="4883285"/>
            <a:ext cx="436797" cy="4383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28" y="17466"/>
                </a:moveTo>
                <a:cubicBezTo>
                  <a:pt x="16669" y="16923"/>
                  <a:pt x="15846" y="16465"/>
                  <a:pt x="14963" y="16121"/>
                </a:cubicBezTo>
                <a:cubicBezTo>
                  <a:pt x="15595" y="14609"/>
                  <a:pt x="15967" y="12928"/>
                  <a:pt x="16010" y="11148"/>
                </a:cubicBezTo>
                <a:lnTo>
                  <a:pt x="20188" y="11148"/>
                </a:lnTo>
                <a:cubicBezTo>
                  <a:pt x="20097" y="13612"/>
                  <a:pt x="19065" y="15838"/>
                  <a:pt x="17428" y="17466"/>
                </a:cubicBezTo>
                <a:moveTo>
                  <a:pt x="1411" y="11148"/>
                </a:moveTo>
                <a:lnTo>
                  <a:pt x="5589" y="11148"/>
                </a:lnTo>
                <a:cubicBezTo>
                  <a:pt x="5632" y="12928"/>
                  <a:pt x="6004" y="14609"/>
                  <a:pt x="6636" y="16121"/>
                </a:cubicBezTo>
                <a:cubicBezTo>
                  <a:pt x="5753" y="16465"/>
                  <a:pt x="4931" y="16923"/>
                  <a:pt x="4171" y="17466"/>
                </a:cubicBezTo>
                <a:cubicBezTo>
                  <a:pt x="2534" y="15838"/>
                  <a:pt x="1502" y="13612"/>
                  <a:pt x="1411" y="11148"/>
                </a:cubicBezTo>
                <a:moveTo>
                  <a:pt x="3785" y="4553"/>
                </a:moveTo>
                <a:cubicBezTo>
                  <a:pt x="4579" y="5170"/>
                  <a:pt x="5448" y="5691"/>
                  <a:pt x="6388" y="6084"/>
                </a:cubicBezTo>
                <a:cubicBezTo>
                  <a:pt x="5901" y="7433"/>
                  <a:pt x="5627" y="8908"/>
                  <a:pt x="5589" y="10451"/>
                </a:cubicBezTo>
                <a:lnTo>
                  <a:pt x="1411" y="10451"/>
                </a:lnTo>
                <a:cubicBezTo>
                  <a:pt x="1494" y="8190"/>
                  <a:pt x="2376" y="6135"/>
                  <a:pt x="3785" y="4553"/>
                </a:cubicBezTo>
                <a:moveTo>
                  <a:pt x="11148" y="10451"/>
                </a:moveTo>
                <a:lnTo>
                  <a:pt x="11148" y="6950"/>
                </a:lnTo>
                <a:cubicBezTo>
                  <a:pt x="12339" y="6913"/>
                  <a:pt x="13484" y="6696"/>
                  <a:pt x="14558" y="6324"/>
                </a:cubicBezTo>
                <a:cubicBezTo>
                  <a:pt x="15018" y="7598"/>
                  <a:pt x="15276" y="8992"/>
                  <a:pt x="15314" y="10451"/>
                </a:cubicBezTo>
                <a:cubicBezTo>
                  <a:pt x="15314" y="10451"/>
                  <a:pt x="11148" y="10451"/>
                  <a:pt x="11148" y="10451"/>
                </a:cubicBezTo>
                <a:close/>
                <a:moveTo>
                  <a:pt x="14311" y="15882"/>
                </a:moveTo>
                <a:cubicBezTo>
                  <a:pt x="13309" y="15559"/>
                  <a:pt x="12247" y="15380"/>
                  <a:pt x="11148" y="15346"/>
                </a:cubicBezTo>
                <a:lnTo>
                  <a:pt x="11148" y="11148"/>
                </a:lnTo>
                <a:lnTo>
                  <a:pt x="15314" y="11148"/>
                </a:lnTo>
                <a:cubicBezTo>
                  <a:pt x="15270" y="12844"/>
                  <a:pt x="14914" y="14445"/>
                  <a:pt x="14311" y="15882"/>
                </a:cubicBezTo>
                <a:moveTo>
                  <a:pt x="14683" y="16757"/>
                </a:moveTo>
                <a:cubicBezTo>
                  <a:pt x="15476" y="17063"/>
                  <a:pt x="16218" y="17466"/>
                  <a:pt x="16904" y="17941"/>
                </a:cubicBezTo>
                <a:cubicBezTo>
                  <a:pt x="15632" y="19031"/>
                  <a:pt x="14067" y="19781"/>
                  <a:pt x="12344" y="20068"/>
                </a:cubicBezTo>
                <a:cubicBezTo>
                  <a:pt x="13280" y="19136"/>
                  <a:pt x="14076" y="18017"/>
                  <a:pt x="14683" y="16757"/>
                </a:cubicBezTo>
                <a:moveTo>
                  <a:pt x="11148" y="20188"/>
                </a:moveTo>
                <a:lnTo>
                  <a:pt x="11148" y="16043"/>
                </a:lnTo>
                <a:cubicBezTo>
                  <a:pt x="12146" y="16075"/>
                  <a:pt x="13113" y="16231"/>
                  <a:pt x="14025" y="16516"/>
                </a:cubicBezTo>
                <a:cubicBezTo>
                  <a:pt x="13314" y="17970"/>
                  <a:pt x="12343" y="19223"/>
                  <a:pt x="11185" y="20186"/>
                </a:cubicBezTo>
                <a:cubicBezTo>
                  <a:pt x="11185" y="20186"/>
                  <a:pt x="11148" y="20188"/>
                  <a:pt x="11148" y="20188"/>
                </a:cubicBezTo>
                <a:close/>
                <a:moveTo>
                  <a:pt x="9255" y="20068"/>
                </a:moveTo>
                <a:cubicBezTo>
                  <a:pt x="7532" y="19781"/>
                  <a:pt x="5967" y="19031"/>
                  <a:pt x="4695" y="17941"/>
                </a:cubicBezTo>
                <a:cubicBezTo>
                  <a:pt x="5381" y="17466"/>
                  <a:pt x="6123" y="17063"/>
                  <a:pt x="6916" y="16757"/>
                </a:cubicBezTo>
                <a:cubicBezTo>
                  <a:pt x="7523" y="18017"/>
                  <a:pt x="8319" y="19136"/>
                  <a:pt x="9255" y="20068"/>
                </a:cubicBezTo>
                <a:moveTo>
                  <a:pt x="10451" y="11148"/>
                </a:moveTo>
                <a:lnTo>
                  <a:pt x="10451" y="15346"/>
                </a:lnTo>
                <a:cubicBezTo>
                  <a:pt x="9352" y="15380"/>
                  <a:pt x="8290" y="15559"/>
                  <a:pt x="7288" y="15882"/>
                </a:cubicBezTo>
                <a:cubicBezTo>
                  <a:pt x="6685" y="14445"/>
                  <a:pt x="6329" y="12844"/>
                  <a:pt x="6285" y="11148"/>
                </a:cubicBezTo>
                <a:cubicBezTo>
                  <a:pt x="6285" y="11148"/>
                  <a:pt x="10451" y="11148"/>
                  <a:pt x="10451" y="11148"/>
                </a:cubicBezTo>
                <a:close/>
                <a:moveTo>
                  <a:pt x="7041" y="6324"/>
                </a:moveTo>
                <a:cubicBezTo>
                  <a:pt x="8115" y="6696"/>
                  <a:pt x="9260" y="6913"/>
                  <a:pt x="10451" y="6950"/>
                </a:cubicBezTo>
                <a:lnTo>
                  <a:pt x="10451" y="10451"/>
                </a:lnTo>
                <a:lnTo>
                  <a:pt x="6285" y="10451"/>
                </a:lnTo>
                <a:cubicBezTo>
                  <a:pt x="6324" y="8992"/>
                  <a:pt x="6581" y="7598"/>
                  <a:pt x="7041" y="6324"/>
                </a:cubicBezTo>
                <a:moveTo>
                  <a:pt x="6651" y="5442"/>
                </a:moveTo>
                <a:cubicBezTo>
                  <a:pt x="5790" y="5084"/>
                  <a:pt x="4993" y="4609"/>
                  <a:pt x="4263" y="4050"/>
                </a:cubicBezTo>
                <a:cubicBezTo>
                  <a:pt x="5606" y="2749"/>
                  <a:pt x="7332" y="1851"/>
                  <a:pt x="9255" y="1531"/>
                </a:cubicBezTo>
                <a:cubicBezTo>
                  <a:pt x="8175" y="2610"/>
                  <a:pt x="7286" y="3939"/>
                  <a:pt x="6651" y="5442"/>
                </a:cubicBezTo>
                <a:moveTo>
                  <a:pt x="10451" y="1411"/>
                </a:moveTo>
                <a:lnTo>
                  <a:pt x="10451" y="6253"/>
                </a:lnTo>
                <a:cubicBezTo>
                  <a:pt x="9352" y="6217"/>
                  <a:pt x="8296" y="6021"/>
                  <a:pt x="7303" y="5681"/>
                </a:cubicBezTo>
                <a:cubicBezTo>
                  <a:pt x="8029" y="3972"/>
                  <a:pt x="9101" y="2507"/>
                  <a:pt x="10415" y="1413"/>
                </a:cubicBezTo>
                <a:cubicBezTo>
                  <a:pt x="10427" y="1412"/>
                  <a:pt x="10439" y="1411"/>
                  <a:pt x="10451" y="1411"/>
                </a:cubicBezTo>
                <a:moveTo>
                  <a:pt x="12344" y="1531"/>
                </a:moveTo>
                <a:cubicBezTo>
                  <a:pt x="14267" y="1851"/>
                  <a:pt x="15993" y="2749"/>
                  <a:pt x="17336" y="4050"/>
                </a:cubicBezTo>
                <a:cubicBezTo>
                  <a:pt x="16606" y="4609"/>
                  <a:pt x="15809" y="5084"/>
                  <a:pt x="14948" y="5442"/>
                </a:cubicBezTo>
                <a:cubicBezTo>
                  <a:pt x="14313" y="3939"/>
                  <a:pt x="13424" y="2610"/>
                  <a:pt x="12344" y="1531"/>
                </a:cubicBezTo>
                <a:moveTo>
                  <a:pt x="11184" y="1413"/>
                </a:moveTo>
                <a:cubicBezTo>
                  <a:pt x="12498" y="2507"/>
                  <a:pt x="13570" y="3972"/>
                  <a:pt x="14296" y="5681"/>
                </a:cubicBezTo>
                <a:cubicBezTo>
                  <a:pt x="13303" y="6021"/>
                  <a:pt x="12247" y="6217"/>
                  <a:pt x="11148" y="6253"/>
                </a:cubicBezTo>
                <a:lnTo>
                  <a:pt x="11148" y="1411"/>
                </a:lnTo>
                <a:cubicBezTo>
                  <a:pt x="11160" y="1411"/>
                  <a:pt x="11172" y="1412"/>
                  <a:pt x="11184" y="1413"/>
                </a:cubicBezTo>
                <a:moveTo>
                  <a:pt x="10414" y="20186"/>
                </a:moveTo>
                <a:cubicBezTo>
                  <a:pt x="9256" y="19223"/>
                  <a:pt x="8285" y="17970"/>
                  <a:pt x="7574" y="16516"/>
                </a:cubicBezTo>
                <a:cubicBezTo>
                  <a:pt x="8486" y="16231"/>
                  <a:pt x="9453" y="16075"/>
                  <a:pt x="10451" y="16043"/>
                </a:cubicBezTo>
                <a:lnTo>
                  <a:pt x="10451" y="20188"/>
                </a:lnTo>
                <a:cubicBezTo>
                  <a:pt x="10451" y="20188"/>
                  <a:pt x="10414" y="20186"/>
                  <a:pt x="10414" y="20186"/>
                </a:cubicBezTo>
                <a:close/>
                <a:moveTo>
                  <a:pt x="20188" y="10451"/>
                </a:moveTo>
                <a:lnTo>
                  <a:pt x="16010" y="10451"/>
                </a:lnTo>
                <a:cubicBezTo>
                  <a:pt x="15972" y="8908"/>
                  <a:pt x="15698" y="7433"/>
                  <a:pt x="15211" y="6084"/>
                </a:cubicBezTo>
                <a:cubicBezTo>
                  <a:pt x="16151" y="5691"/>
                  <a:pt x="17020" y="5170"/>
                  <a:pt x="17814" y="4553"/>
                </a:cubicBezTo>
                <a:cubicBezTo>
                  <a:pt x="19223" y="6135"/>
                  <a:pt x="20105" y="8190"/>
                  <a:pt x="20188" y="10451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82318E"/>
          </a:solidFill>
          <a:ln>
            <a:noFill/>
          </a:ln>
          <a:effectLst/>
        </p:spPr>
        <p:txBody>
          <a:bodyPr lIns="19045" tIns="19045" rIns="19045" bIns="19045" anchor="ctr"/>
          <a:lstStyle/>
          <a:p>
            <a:pPr algn="ctr" defTabSz="227965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panose="020B0502020104020203" charset="0"/>
              <a:sym typeface="Gill Sans" panose="020B0502020104020203" charset="0"/>
            </a:endParaRPr>
          </a:p>
        </p:txBody>
      </p:sp>
      <p:sp>
        <p:nvSpPr>
          <p:cNvPr id="25" name="AutoShape 28"/>
          <p:cNvSpPr/>
          <p:nvPr/>
        </p:nvSpPr>
        <p:spPr bwMode="auto">
          <a:xfrm>
            <a:off x="1396769" y="3348252"/>
            <a:ext cx="459161" cy="45916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9450"/>
                </a:moveTo>
                <a:cubicBezTo>
                  <a:pt x="20249" y="9823"/>
                  <a:pt x="19947" y="10124"/>
                  <a:pt x="19575" y="10124"/>
                </a:cubicBezTo>
                <a:lnTo>
                  <a:pt x="18324" y="10124"/>
                </a:lnTo>
                <a:lnTo>
                  <a:pt x="15624" y="5400"/>
                </a:lnTo>
                <a:lnTo>
                  <a:pt x="17549" y="5400"/>
                </a:lnTo>
                <a:cubicBezTo>
                  <a:pt x="17762" y="5400"/>
                  <a:pt x="17962" y="5500"/>
                  <a:pt x="18089" y="5670"/>
                </a:cubicBezTo>
                <a:lnTo>
                  <a:pt x="20114" y="8370"/>
                </a:lnTo>
                <a:cubicBezTo>
                  <a:pt x="20202" y="8486"/>
                  <a:pt x="20249" y="8628"/>
                  <a:pt x="20249" y="8774"/>
                </a:cubicBezTo>
                <a:cubicBezTo>
                  <a:pt x="20249" y="8774"/>
                  <a:pt x="20249" y="9450"/>
                  <a:pt x="20249" y="9450"/>
                </a:cubicBezTo>
                <a:close/>
                <a:moveTo>
                  <a:pt x="18224" y="20249"/>
                </a:moveTo>
                <a:lnTo>
                  <a:pt x="14174" y="20249"/>
                </a:lnTo>
                <a:lnTo>
                  <a:pt x="14174" y="13500"/>
                </a:lnTo>
                <a:cubicBezTo>
                  <a:pt x="14174" y="13126"/>
                  <a:pt x="13872" y="12825"/>
                  <a:pt x="13499" y="12825"/>
                </a:cubicBezTo>
                <a:lnTo>
                  <a:pt x="8437" y="12825"/>
                </a:lnTo>
                <a:cubicBezTo>
                  <a:pt x="8064" y="12825"/>
                  <a:pt x="7762" y="13126"/>
                  <a:pt x="7762" y="13500"/>
                </a:cubicBezTo>
                <a:lnTo>
                  <a:pt x="7762" y="20249"/>
                </a:lnTo>
                <a:lnTo>
                  <a:pt x="3374" y="20249"/>
                </a:lnTo>
                <a:lnTo>
                  <a:pt x="3374" y="11475"/>
                </a:lnTo>
                <a:lnTo>
                  <a:pt x="18224" y="11475"/>
                </a:lnTo>
                <a:cubicBezTo>
                  <a:pt x="18224" y="11475"/>
                  <a:pt x="18224" y="20249"/>
                  <a:pt x="18224" y="20249"/>
                </a:cubicBezTo>
                <a:close/>
                <a:moveTo>
                  <a:pt x="13499" y="20249"/>
                </a:moveTo>
                <a:lnTo>
                  <a:pt x="8437" y="20249"/>
                </a:lnTo>
                <a:lnTo>
                  <a:pt x="8437" y="13500"/>
                </a:lnTo>
                <a:lnTo>
                  <a:pt x="13499" y="13500"/>
                </a:lnTo>
                <a:cubicBezTo>
                  <a:pt x="13499" y="13500"/>
                  <a:pt x="13499" y="20249"/>
                  <a:pt x="13499" y="20249"/>
                </a:cubicBezTo>
                <a:close/>
                <a:moveTo>
                  <a:pt x="1349" y="9450"/>
                </a:moveTo>
                <a:lnTo>
                  <a:pt x="1349" y="8774"/>
                </a:lnTo>
                <a:cubicBezTo>
                  <a:pt x="1349" y="8628"/>
                  <a:pt x="1397" y="8486"/>
                  <a:pt x="1485" y="8370"/>
                </a:cubicBezTo>
                <a:lnTo>
                  <a:pt x="3510" y="5670"/>
                </a:lnTo>
                <a:cubicBezTo>
                  <a:pt x="3637" y="5500"/>
                  <a:pt x="3837" y="5400"/>
                  <a:pt x="4049" y="5400"/>
                </a:cubicBezTo>
                <a:lnTo>
                  <a:pt x="5975" y="5400"/>
                </a:lnTo>
                <a:lnTo>
                  <a:pt x="3275" y="10124"/>
                </a:lnTo>
                <a:lnTo>
                  <a:pt x="2024" y="10124"/>
                </a:lnTo>
                <a:cubicBezTo>
                  <a:pt x="1652" y="10124"/>
                  <a:pt x="1349" y="9823"/>
                  <a:pt x="1349" y="9450"/>
                </a:cubicBezTo>
                <a:moveTo>
                  <a:pt x="13369" y="5400"/>
                </a:moveTo>
                <a:lnTo>
                  <a:pt x="14846" y="5400"/>
                </a:lnTo>
                <a:lnTo>
                  <a:pt x="17546" y="10124"/>
                </a:lnTo>
                <a:lnTo>
                  <a:pt x="14719" y="10124"/>
                </a:lnTo>
                <a:cubicBezTo>
                  <a:pt x="14719" y="10124"/>
                  <a:pt x="13369" y="5400"/>
                  <a:pt x="13369" y="5400"/>
                </a:cubicBezTo>
                <a:close/>
                <a:moveTo>
                  <a:pt x="11137" y="5400"/>
                </a:moveTo>
                <a:lnTo>
                  <a:pt x="12666" y="5400"/>
                </a:lnTo>
                <a:lnTo>
                  <a:pt x="14016" y="10124"/>
                </a:lnTo>
                <a:lnTo>
                  <a:pt x="11137" y="10124"/>
                </a:lnTo>
                <a:cubicBezTo>
                  <a:pt x="11137" y="10124"/>
                  <a:pt x="11137" y="5400"/>
                  <a:pt x="11137" y="5400"/>
                </a:cubicBezTo>
                <a:close/>
                <a:moveTo>
                  <a:pt x="8932" y="5400"/>
                </a:moveTo>
                <a:lnTo>
                  <a:pt x="10462" y="5400"/>
                </a:lnTo>
                <a:lnTo>
                  <a:pt x="10462" y="10124"/>
                </a:lnTo>
                <a:lnTo>
                  <a:pt x="7582" y="10124"/>
                </a:lnTo>
                <a:cubicBezTo>
                  <a:pt x="7582" y="10124"/>
                  <a:pt x="8932" y="5400"/>
                  <a:pt x="8932" y="5400"/>
                </a:cubicBezTo>
                <a:close/>
                <a:moveTo>
                  <a:pt x="6880" y="10124"/>
                </a:moveTo>
                <a:lnTo>
                  <a:pt x="4052" y="10124"/>
                </a:lnTo>
                <a:lnTo>
                  <a:pt x="6752" y="5400"/>
                </a:lnTo>
                <a:lnTo>
                  <a:pt x="8230" y="5400"/>
                </a:lnTo>
                <a:cubicBezTo>
                  <a:pt x="8230" y="5400"/>
                  <a:pt x="6880" y="10124"/>
                  <a:pt x="6880" y="10124"/>
                </a:cubicBezTo>
                <a:close/>
                <a:moveTo>
                  <a:pt x="17549" y="1350"/>
                </a:moveTo>
                <a:lnTo>
                  <a:pt x="17549" y="4050"/>
                </a:lnTo>
                <a:lnTo>
                  <a:pt x="4049" y="4050"/>
                </a:lnTo>
                <a:lnTo>
                  <a:pt x="4049" y="1350"/>
                </a:lnTo>
                <a:cubicBezTo>
                  <a:pt x="4049" y="1350"/>
                  <a:pt x="17549" y="1350"/>
                  <a:pt x="17549" y="1350"/>
                </a:cubicBezTo>
                <a:close/>
                <a:moveTo>
                  <a:pt x="21194" y="7560"/>
                </a:moveTo>
                <a:lnTo>
                  <a:pt x="19170" y="4861"/>
                </a:lnTo>
                <a:cubicBezTo>
                  <a:pt x="19091" y="4755"/>
                  <a:pt x="18997" y="4663"/>
                  <a:pt x="18899" y="4576"/>
                </a:cubicBezTo>
                <a:lnTo>
                  <a:pt x="18899" y="1350"/>
                </a:lnTo>
                <a:cubicBezTo>
                  <a:pt x="18899" y="605"/>
                  <a:pt x="18295" y="0"/>
                  <a:pt x="17549" y="0"/>
                </a:cubicBezTo>
                <a:lnTo>
                  <a:pt x="4049" y="0"/>
                </a:lnTo>
                <a:cubicBezTo>
                  <a:pt x="3304" y="0"/>
                  <a:pt x="2699" y="605"/>
                  <a:pt x="2699" y="1350"/>
                </a:cubicBezTo>
                <a:lnTo>
                  <a:pt x="2699" y="4576"/>
                </a:lnTo>
                <a:cubicBezTo>
                  <a:pt x="2602" y="4663"/>
                  <a:pt x="2508" y="4754"/>
                  <a:pt x="2430" y="4860"/>
                </a:cubicBezTo>
                <a:lnTo>
                  <a:pt x="406" y="7559"/>
                </a:lnTo>
                <a:cubicBezTo>
                  <a:pt x="143" y="7907"/>
                  <a:pt x="0" y="8338"/>
                  <a:pt x="0" y="8774"/>
                </a:cubicBezTo>
                <a:lnTo>
                  <a:pt x="0" y="9450"/>
                </a:lnTo>
                <a:cubicBezTo>
                  <a:pt x="0" y="10566"/>
                  <a:pt x="908" y="11475"/>
                  <a:pt x="2024" y="11475"/>
                </a:cubicBezTo>
                <a:lnTo>
                  <a:pt x="2024" y="20249"/>
                </a:lnTo>
                <a:cubicBezTo>
                  <a:pt x="2024" y="20994"/>
                  <a:pt x="2629" y="21599"/>
                  <a:pt x="3374" y="21599"/>
                </a:cubicBezTo>
                <a:lnTo>
                  <a:pt x="18224" y="21599"/>
                </a:lnTo>
                <a:cubicBezTo>
                  <a:pt x="18970" y="21599"/>
                  <a:pt x="19575" y="20994"/>
                  <a:pt x="19575" y="20249"/>
                </a:cubicBezTo>
                <a:lnTo>
                  <a:pt x="19575" y="11475"/>
                </a:lnTo>
                <a:cubicBezTo>
                  <a:pt x="20691" y="11475"/>
                  <a:pt x="21600" y="10566"/>
                  <a:pt x="21600" y="9450"/>
                </a:cubicBezTo>
                <a:lnTo>
                  <a:pt x="21600" y="8774"/>
                </a:lnTo>
                <a:cubicBezTo>
                  <a:pt x="21600" y="8338"/>
                  <a:pt x="21456" y="7907"/>
                  <a:pt x="21194" y="7560"/>
                </a:cubicBezTo>
              </a:path>
            </a:pathLst>
          </a:custGeom>
          <a:solidFill>
            <a:srgbClr val="82318E"/>
          </a:solidFill>
          <a:ln>
            <a:noFill/>
          </a:ln>
          <a:effectLst/>
        </p:spPr>
        <p:txBody>
          <a:bodyPr lIns="19045" tIns="19045" rIns="19045" bIns="19045" anchor="ctr"/>
          <a:lstStyle/>
          <a:p>
            <a:pPr algn="ctr" defTabSz="227965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panose="020B0502020104020203" charset="0"/>
              <a:sym typeface="Gill Sans" panose="020B0502020104020203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879119" y="442821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三、论文主要内容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735645" y="1656921"/>
            <a:ext cx="10821546" cy="1333786"/>
            <a:chOff x="735645" y="1656921"/>
            <a:chExt cx="10821546" cy="1333786"/>
          </a:xfrm>
        </p:grpSpPr>
        <p:sp>
          <p:nvSpPr>
            <p:cNvPr id="31" name="矩形 30"/>
            <p:cNvSpPr/>
            <p:nvPr/>
          </p:nvSpPr>
          <p:spPr>
            <a:xfrm>
              <a:off x="735645" y="1656922"/>
              <a:ext cx="10821546" cy="1333785"/>
            </a:xfrm>
            <a:prstGeom prst="rect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38" name="箭头: 五边形 37"/>
            <p:cNvSpPr/>
            <p:nvPr/>
          </p:nvSpPr>
          <p:spPr>
            <a:xfrm rot="5400000">
              <a:off x="845647" y="1794425"/>
              <a:ext cx="1168784" cy="893775"/>
            </a:xfrm>
            <a:prstGeom prst="homePlate">
              <a:avLst>
                <a:gd name="adj" fmla="val 25384"/>
              </a:avLst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2049622" y="1846343"/>
              <a:ext cx="9074432" cy="9549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请提炼概括自己的内容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合理化描述，精确化表达，注意逻辑，专业术语，内容字体大小推荐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14-18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号更多精品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PPT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模板，欢迎进店铺，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http://chn.docer.com/works?userid=16278234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945338" y="1846343"/>
              <a:ext cx="969402" cy="696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01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35645" y="3196963"/>
            <a:ext cx="10821546" cy="1333786"/>
            <a:chOff x="735645" y="1656921"/>
            <a:chExt cx="10821546" cy="1333786"/>
          </a:xfrm>
        </p:grpSpPr>
        <p:sp>
          <p:nvSpPr>
            <p:cNvPr id="46" name="矩形 45"/>
            <p:cNvSpPr/>
            <p:nvPr/>
          </p:nvSpPr>
          <p:spPr>
            <a:xfrm>
              <a:off x="735645" y="1656922"/>
              <a:ext cx="10821546" cy="1333785"/>
            </a:xfrm>
            <a:prstGeom prst="rect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47" name="箭头: 五边形 46"/>
            <p:cNvSpPr/>
            <p:nvPr/>
          </p:nvSpPr>
          <p:spPr>
            <a:xfrm rot="5400000">
              <a:off x="845647" y="1794425"/>
              <a:ext cx="1168784" cy="893775"/>
            </a:xfrm>
            <a:prstGeom prst="homePlate">
              <a:avLst>
                <a:gd name="adj" fmla="val 25384"/>
              </a:avLst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2049622" y="1846343"/>
              <a:ext cx="9074432" cy="9549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请提炼概括自己的内容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合理化描述，精确化表达，注意逻辑，专业术语，内容字体大小推荐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14-18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号更多精品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PPT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模板，欢迎进店铺，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http://chn.docer.com/works?userid=16278234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945338" y="1846343"/>
              <a:ext cx="969402" cy="696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02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35645" y="4737005"/>
            <a:ext cx="10821546" cy="1333786"/>
            <a:chOff x="735645" y="1656921"/>
            <a:chExt cx="10821546" cy="1333786"/>
          </a:xfrm>
        </p:grpSpPr>
        <p:sp>
          <p:nvSpPr>
            <p:cNvPr id="51" name="矩形 50"/>
            <p:cNvSpPr/>
            <p:nvPr/>
          </p:nvSpPr>
          <p:spPr>
            <a:xfrm>
              <a:off x="735645" y="1656922"/>
              <a:ext cx="10821546" cy="1333785"/>
            </a:xfrm>
            <a:prstGeom prst="rect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52" name="箭头: 五边形 51"/>
            <p:cNvSpPr/>
            <p:nvPr/>
          </p:nvSpPr>
          <p:spPr>
            <a:xfrm rot="5400000">
              <a:off x="845647" y="1794425"/>
              <a:ext cx="1168784" cy="893775"/>
            </a:xfrm>
            <a:prstGeom prst="homePlate">
              <a:avLst>
                <a:gd name="adj" fmla="val 25384"/>
              </a:avLst>
            </a:prstGeom>
            <a:solidFill>
              <a:srgbClr val="82318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Microsoft YaHei"/>
                <a:cs typeface="+mn-cs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2049622" y="1846343"/>
              <a:ext cx="9074432" cy="9549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请提炼概括自己的内容</a:t>
              </a:r>
              <a:endPara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合理化描述，精确化表达，注意逻辑，专业术语，内容字体大小推荐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14-18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号更多精品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PPT</a:t>
              </a: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模板，欢迎进店铺，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http://chn.docer.com/works?userid=16278234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945338" y="1846343"/>
              <a:ext cx="969402" cy="6960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03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xyercieo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5124</Words>
  <Application>WPS 演示</Application>
  <PresentationFormat>宽屏</PresentationFormat>
  <Paragraphs>294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6" baseType="lpstr">
      <vt:lpstr>Arial</vt:lpstr>
      <vt:lpstr>方正书宋_GBK</vt:lpstr>
      <vt:lpstr>Wingdings</vt:lpstr>
      <vt:lpstr>Arial</vt:lpstr>
      <vt:lpstr>Microsoft YaHei</vt:lpstr>
      <vt:lpstr>Gill Sans</vt:lpstr>
      <vt:lpstr>Lato</vt:lpstr>
      <vt:lpstr>Gill Sans</vt:lpstr>
      <vt:lpstr>Roboto</vt:lpstr>
      <vt:lpstr>微软雅黑</vt:lpstr>
      <vt:lpstr>汉仪旗黑</vt:lpstr>
      <vt:lpstr>微软雅黑</vt:lpstr>
      <vt:lpstr>宋体</vt:lpstr>
      <vt:lpstr>Arial Unicode MS</vt:lpstr>
      <vt:lpstr>Calibri</vt:lpstr>
      <vt:lpstr>Helvetica Neue</vt:lpstr>
      <vt:lpstr>汉仪书宋二KW</vt:lpstr>
      <vt:lpstr>Thonburi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WIN10</dc:creator>
  <cp:lastModifiedBy>aiemu</cp:lastModifiedBy>
  <cp:revision>17</cp:revision>
  <dcterms:created xsi:type="dcterms:W3CDTF">2020-12-24T03:07:44Z</dcterms:created>
  <dcterms:modified xsi:type="dcterms:W3CDTF">2020-12-24T03:07:44Z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2052-3.1.1.4956</vt:lpwstr>
  </property>
</Properties>
</file>

<file path=docProps/thumbnail.jpeg>
</file>